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5" r:id="rId1"/>
  </p:sldMasterIdLst>
  <p:sldIdLst>
    <p:sldId id="256" r:id="rId2"/>
    <p:sldId id="257" r:id="rId3"/>
    <p:sldId id="260" r:id="rId4"/>
    <p:sldId id="276" r:id="rId5"/>
    <p:sldId id="275" r:id="rId6"/>
    <p:sldId id="277" r:id="rId7"/>
    <p:sldId id="278" r:id="rId8"/>
    <p:sldId id="286" r:id="rId9"/>
    <p:sldId id="287" r:id="rId10"/>
    <p:sldId id="279" r:id="rId11"/>
    <p:sldId id="280" r:id="rId12"/>
    <p:sldId id="281" r:id="rId13"/>
    <p:sldId id="283" r:id="rId14"/>
    <p:sldId id="282" r:id="rId15"/>
    <p:sldId id="284" r:id="rId16"/>
    <p:sldId id="28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8" autoAdjust="0"/>
  </p:normalViewPr>
  <p:slideViewPr>
    <p:cSldViewPr snapToGrid="0">
      <p:cViewPr varScale="1">
        <p:scale>
          <a:sx n="150" d="100"/>
          <a:sy n="150" d="100"/>
        </p:scale>
        <p:origin x="63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i Viswanadh" userId="0b0912706e6ce907" providerId="LiveId" clId="{04297F56-E0A5-489B-A693-96F0F5D5D85F}"/>
    <pc:docChg chg="undo redo custSel addSld delSld modSld sldOrd modMainMaster">
      <pc:chgData name="Kasi Viswanadh" userId="0b0912706e6ce907" providerId="LiveId" clId="{04297F56-E0A5-489B-A693-96F0F5D5D85F}" dt="2024-11-18T19:48:36.530" v="3034" actId="2696"/>
      <pc:docMkLst>
        <pc:docMk/>
      </pc:docMkLst>
      <pc:sldChg chg="addSp delSp modSp mod">
        <pc:chgData name="Kasi Viswanadh" userId="0b0912706e6ce907" providerId="LiveId" clId="{04297F56-E0A5-489B-A693-96F0F5D5D85F}" dt="2024-11-18T18:24:10.713" v="1335" actId="113"/>
        <pc:sldMkLst>
          <pc:docMk/>
          <pc:sldMk cId="2242300830" sldId="256"/>
        </pc:sldMkLst>
        <pc:spChg chg="mod">
          <ac:chgData name="Kasi Viswanadh" userId="0b0912706e6ce907" providerId="LiveId" clId="{04297F56-E0A5-489B-A693-96F0F5D5D85F}" dt="2024-11-18T18:23:29.143" v="1331" actId="207"/>
          <ac:spMkLst>
            <pc:docMk/>
            <pc:sldMk cId="2242300830" sldId="256"/>
            <ac:spMk id="2" creationId="{9417ECE7-44DB-44D5-B646-077D442CEEFF}"/>
          </ac:spMkLst>
        </pc:spChg>
        <pc:spChg chg="mod">
          <ac:chgData name="Kasi Viswanadh" userId="0b0912706e6ce907" providerId="LiveId" clId="{04297F56-E0A5-489B-A693-96F0F5D5D85F}" dt="2024-11-18T18:24:10.713" v="1335" actId="113"/>
          <ac:spMkLst>
            <pc:docMk/>
            <pc:sldMk cId="2242300830" sldId="256"/>
            <ac:spMk id="3" creationId="{CAEFBA1C-0112-4FC7-81FD-979F5AA324A3}"/>
          </ac:spMkLst>
        </pc:spChg>
        <pc:picChg chg="add del mod">
          <ac:chgData name="Kasi Viswanadh" userId="0b0912706e6ce907" providerId="LiveId" clId="{04297F56-E0A5-489B-A693-96F0F5D5D85F}" dt="2024-11-18T18:18:39.389" v="1309" actId="478"/>
          <ac:picMkLst>
            <pc:docMk/>
            <pc:sldMk cId="2242300830" sldId="256"/>
            <ac:picMk id="5" creationId="{5E6C09B4-43B5-4017-8AF3-5ACA10FDC296}"/>
          </ac:picMkLst>
        </pc:picChg>
        <pc:picChg chg="add del mod">
          <ac:chgData name="Kasi Viswanadh" userId="0b0912706e6ce907" providerId="LiveId" clId="{04297F56-E0A5-489B-A693-96F0F5D5D85F}" dt="2024-11-18T18:19:16.186" v="1314" actId="478"/>
          <ac:picMkLst>
            <pc:docMk/>
            <pc:sldMk cId="2242300830" sldId="256"/>
            <ac:picMk id="7" creationId="{638DE0BB-2B92-47E2-8CB5-6C46BE8F62BC}"/>
          </ac:picMkLst>
        </pc:picChg>
        <pc:picChg chg="add mod">
          <ac:chgData name="Kasi Viswanadh" userId="0b0912706e6ce907" providerId="LiveId" clId="{04297F56-E0A5-489B-A693-96F0F5D5D85F}" dt="2024-11-18T18:22:30.784" v="1319" actId="571"/>
          <ac:picMkLst>
            <pc:docMk/>
            <pc:sldMk cId="2242300830" sldId="256"/>
            <ac:picMk id="10" creationId="{4DC5A6D7-CB3E-4E6A-A25F-0B61517C4565}"/>
          </ac:picMkLst>
        </pc:picChg>
        <pc:picChg chg="add del mod">
          <ac:chgData name="Kasi Viswanadh" userId="0b0912706e6ce907" providerId="LiveId" clId="{04297F56-E0A5-489B-A693-96F0F5D5D85F}" dt="2024-11-18T18:15:42.072" v="1291" actId="478"/>
          <ac:picMkLst>
            <pc:docMk/>
            <pc:sldMk cId="2242300830" sldId="256"/>
            <ac:picMk id="1026" creationId="{4F6DF7BB-8A0F-4F27-8C94-773A449A1364}"/>
          </ac:picMkLst>
        </pc:picChg>
        <pc:picChg chg="add mod">
          <ac:chgData name="Kasi Viswanadh" userId="0b0912706e6ce907" providerId="LiveId" clId="{04297F56-E0A5-489B-A693-96F0F5D5D85F}" dt="2024-11-18T18:23:09.476" v="1329" actId="1076"/>
          <ac:picMkLst>
            <pc:docMk/>
            <pc:sldMk cId="2242300830" sldId="256"/>
            <ac:picMk id="1028" creationId="{F461C544-EECA-4CA6-8F0D-C21E6C617A37}"/>
          </ac:picMkLst>
        </pc:picChg>
      </pc:sldChg>
      <pc:sldChg chg="addSp modSp mod">
        <pc:chgData name="Kasi Viswanadh" userId="0b0912706e6ce907" providerId="LiveId" clId="{04297F56-E0A5-489B-A693-96F0F5D5D85F}" dt="2024-11-18T18:53:12.072" v="1983" actId="113"/>
        <pc:sldMkLst>
          <pc:docMk/>
          <pc:sldMk cId="3789294420" sldId="257"/>
        </pc:sldMkLst>
        <pc:spChg chg="mod">
          <ac:chgData name="Kasi Viswanadh" userId="0b0912706e6ce907" providerId="LiveId" clId="{04297F56-E0A5-489B-A693-96F0F5D5D85F}" dt="2024-11-17T18:04:51.632" v="223" actId="1076"/>
          <ac:spMkLst>
            <pc:docMk/>
            <pc:sldMk cId="3789294420" sldId="257"/>
            <ac:spMk id="2" creationId="{066A6CE4-AD91-4DA8-9C46-B459F5A6D731}"/>
          </ac:spMkLst>
        </pc:spChg>
        <pc:spChg chg="mod">
          <ac:chgData name="Kasi Viswanadh" userId="0b0912706e6ce907" providerId="LiveId" clId="{04297F56-E0A5-489B-A693-96F0F5D5D85F}" dt="2024-11-18T18:53:12.072" v="1983" actId="113"/>
          <ac:spMkLst>
            <pc:docMk/>
            <pc:sldMk cId="3789294420" sldId="257"/>
            <ac:spMk id="3" creationId="{BEF1BBB9-F300-4D38-9901-C2A2A44BD92F}"/>
          </ac:spMkLst>
        </pc:spChg>
        <pc:picChg chg="add mod">
          <ac:chgData name="Kasi Viswanadh" userId="0b0912706e6ce907" providerId="LiveId" clId="{04297F56-E0A5-489B-A693-96F0F5D5D85F}" dt="2024-11-18T18:30:26.145" v="1521" actId="1076"/>
          <ac:picMkLst>
            <pc:docMk/>
            <pc:sldMk cId="3789294420" sldId="257"/>
            <ac:picMk id="5" creationId="{7DAFA8AC-685C-4221-A634-271BF521A272}"/>
          </ac:picMkLst>
        </pc:picChg>
      </pc:sldChg>
      <pc:sldChg chg="addSp modSp mod">
        <pc:chgData name="Kasi Viswanadh" userId="0b0912706e6ce907" providerId="LiveId" clId="{04297F56-E0A5-489B-A693-96F0F5D5D85F}" dt="2024-11-18T18:44:21.508" v="1905" actId="1076"/>
        <pc:sldMkLst>
          <pc:docMk/>
          <pc:sldMk cId="3202627820" sldId="258"/>
        </pc:sldMkLst>
        <pc:spChg chg="mod">
          <ac:chgData name="Kasi Viswanadh" userId="0b0912706e6ce907" providerId="LiveId" clId="{04297F56-E0A5-489B-A693-96F0F5D5D85F}" dt="2024-11-17T18:03:47.995" v="216" actId="1076"/>
          <ac:spMkLst>
            <pc:docMk/>
            <pc:sldMk cId="3202627820" sldId="258"/>
            <ac:spMk id="2" creationId="{4BC4C2D1-BCB0-454A-BB01-C07B66A82CBF}"/>
          </ac:spMkLst>
        </pc:spChg>
        <pc:spChg chg="mod">
          <ac:chgData name="Kasi Viswanadh" userId="0b0912706e6ce907" providerId="LiveId" clId="{04297F56-E0A5-489B-A693-96F0F5D5D85F}" dt="2024-11-18T18:44:21.508" v="1905" actId="1076"/>
          <ac:spMkLst>
            <pc:docMk/>
            <pc:sldMk cId="3202627820" sldId="258"/>
            <ac:spMk id="3" creationId="{943FF423-7EB3-4883-92F0-6AB6AF1B7720}"/>
          </ac:spMkLst>
        </pc:spChg>
        <pc:picChg chg="add mod">
          <ac:chgData name="Kasi Viswanadh" userId="0b0912706e6ce907" providerId="LiveId" clId="{04297F56-E0A5-489B-A693-96F0F5D5D85F}" dt="2024-11-18T18:43:33.986" v="1901" actId="1076"/>
          <ac:picMkLst>
            <pc:docMk/>
            <pc:sldMk cId="3202627820" sldId="258"/>
            <ac:picMk id="3074" creationId="{44E7C1EB-8DCF-4DC4-A85F-85BD66114715}"/>
          </ac:picMkLst>
        </pc:picChg>
      </pc:sldChg>
      <pc:sldChg chg="addSp modSp mod">
        <pc:chgData name="Kasi Viswanadh" userId="0b0912706e6ce907" providerId="LiveId" clId="{04297F56-E0A5-489B-A693-96F0F5D5D85F}" dt="2024-11-18T19:02:11.213" v="2173" actId="313"/>
        <pc:sldMkLst>
          <pc:docMk/>
          <pc:sldMk cId="809441351" sldId="259"/>
        </pc:sldMkLst>
        <pc:spChg chg="mod">
          <ac:chgData name="Kasi Viswanadh" userId="0b0912706e6ce907" providerId="LiveId" clId="{04297F56-E0A5-489B-A693-96F0F5D5D85F}" dt="2024-11-18T18:25:49.327" v="1342" actId="1076"/>
          <ac:spMkLst>
            <pc:docMk/>
            <pc:sldMk cId="809441351" sldId="259"/>
            <ac:spMk id="2" creationId="{78965FCC-2DF8-4EEC-BF01-952F79D5EEC2}"/>
          </ac:spMkLst>
        </pc:spChg>
        <pc:spChg chg="mod">
          <ac:chgData name="Kasi Viswanadh" userId="0b0912706e6ce907" providerId="LiveId" clId="{04297F56-E0A5-489B-A693-96F0F5D5D85F}" dt="2024-11-18T19:02:11.213" v="2173" actId="313"/>
          <ac:spMkLst>
            <pc:docMk/>
            <pc:sldMk cId="809441351" sldId="259"/>
            <ac:spMk id="3" creationId="{851E2B17-4F32-413B-8F36-7B0A736B54FE}"/>
          </ac:spMkLst>
        </pc:spChg>
        <pc:picChg chg="add mod">
          <ac:chgData name="Kasi Viswanadh" userId="0b0912706e6ce907" providerId="LiveId" clId="{04297F56-E0A5-489B-A693-96F0F5D5D85F}" dt="2024-11-18T18:25:14.859" v="1337" actId="167"/>
          <ac:picMkLst>
            <pc:docMk/>
            <pc:sldMk cId="809441351" sldId="259"/>
            <ac:picMk id="2050" creationId="{84DEE13E-9C56-4E2B-8ECD-AD714F7ADC21}"/>
          </ac:picMkLst>
        </pc:picChg>
      </pc:sldChg>
      <pc:sldChg chg="addSp delSp modSp mod">
        <pc:chgData name="Kasi Viswanadh" userId="0b0912706e6ce907" providerId="LiveId" clId="{04297F56-E0A5-489B-A693-96F0F5D5D85F}" dt="2024-11-18T18:58:43.587" v="2107" actId="313"/>
        <pc:sldMkLst>
          <pc:docMk/>
          <pc:sldMk cId="3919970596" sldId="260"/>
        </pc:sldMkLst>
        <pc:spChg chg="mod">
          <ac:chgData name="Kasi Viswanadh" userId="0b0912706e6ce907" providerId="LiveId" clId="{04297F56-E0A5-489B-A693-96F0F5D5D85F}" dt="2024-11-17T18:30:38.144" v="1148" actId="1076"/>
          <ac:spMkLst>
            <pc:docMk/>
            <pc:sldMk cId="3919970596" sldId="260"/>
            <ac:spMk id="2" creationId="{09FDBCCB-2247-4BD2-AA94-FD9E239EDB22}"/>
          </ac:spMkLst>
        </pc:spChg>
        <pc:spChg chg="mod">
          <ac:chgData name="Kasi Viswanadh" userId="0b0912706e6ce907" providerId="LiveId" clId="{04297F56-E0A5-489B-A693-96F0F5D5D85F}" dt="2024-11-18T18:58:43.587" v="2107" actId="313"/>
          <ac:spMkLst>
            <pc:docMk/>
            <pc:sldMk cId="3919970596" sldId="260"/>
            <ac:spMk id="3" creationId="{0EC1AE9A-F21B-4191-9FF1-BC510040C196}"/>
          </ac:spMkLst>
        </pc:spChg>
        <pc:spChg chg="add del">
          <ac:chgData name="Kasi Viswanadh" userId="0b0912706e6ce907" providerId="LiveId" clId="{04297F56-E0A5-489B-A693-96F0F5D5D85F}" dt="2024-11-18T18:57:45.730" v="2094"/>
          <ac:spMkLst>
            <pc:docMk/>
            <pc:sldMk cId="3919970596" sldId="260"/>
            <ac:spMk id="4" creationId="{5AF8291B-B76C-43B7-96EE-FCEB5A5CC78E}"/>
          </ac:spMkLst>
        </pc:spChg>
        <pc:spChg chg="add del">
          <ac:chgData name="Kasi Viswanadh" userId="0b0912706e6ce907" providerId="LiveId" clId="{04297F56-E0A5-489B-A693-96F0F5D5D85F}" dt="2024-11-18T18:57:55.972" v="2096"/>
          <ac:spMkLst>
            <pc:docMk/>
            <pc:sldMk cId="3919970596" sldId="260"/>
            <ac:spMk id="5" creationId="{5C8A556C-34A2-4AF1-95F7-B1B17A690CCA}"/>
          </ac:spMkLst>
        </pc:spChg>
        <pc:picChg chg="add mod">
          <ac:chgData name="Kasi Viswanadh" userId="0b0912706e6ce907" providerId="LiveId" clId="{04297F56-E0A5-489B-A693-96F0F5D5D85F}" dt="2024-11-18T18:58:13.013" v="2100" actId="1076"/>
          <ac:picMkLst>
            <pc:docMk/>
            <pc:sldMk cId="3919970596" sldId="260"/>
            <ac:picMk id="7" creationId="{93CD81F5-2D15-413E-A092-3A67645F1A56}"/>
          </ac:picMkLst>
        </pc:picChg>
      </pc:sldChg>
      <pc:sldChg chg="modSp del mod">
        <pc:chgData name="Kasi Viswanadh" userId="0b0912706e6ce907" providerId="LiveId" clId="{04297F56-E0A5-489B-A693-96F0F5D5D85F}" dt="2024-11-18T18:59:48.888" v="2108" actId="2696"/>
        <pc:sldMkLst>
          <pc:docMk/>
          <pc:sldMk cId="884747347" sldId="261"/>
        </pc:sldMkLst>
        <pc:spChg chg="mod">
          <ac:chgData name="Kasi Viswanadh" userId="0b0912706e6ce907" providerId="LiveId" clId="{04297F56-E0A5-489B-A693-96F0F5D5D85F}" dt="2024-11-18T14:33:05.646" v="1273"/>
          <ac:spMkLst>
            <pc:docMk/>
            <pc:sldMk cId="884747347" sldId="261"/>
            <ac:spMk id="2" creationId="{68FCAAE5-D8A0-4515-99A9-F5331CB13CA4}"/>
          </ac:spMkLst>
        </pc:spChg>
        <pc:spChg chg="mod">
          <ac:chgData name="Kasi Viswanadh" userId="0b0912706e6ce907" providerId="LiveId" clId="{04297F56-E0A5-489B-A693-96F0F5D5D85F}" dt="2024-11-18T14:33:05.646" v="1273"/>
          <ac:spMkLst>
            <pc:docMk/>
            <pc:sldMk cId="884747347" sldId="261"/>
            <ac:spMk id="3" creationId="{293E32A4-C92D-46A9-A49A-C46FDCF6BF5A}"/>
          </ac:spMkLst>
        </pc:spChg>
      </pc:sldChg>
      <pc:sldChg chg="modSp del mod">
        <pc:chgData name="Kasi Viswanadh" userId="0b0912706e6ce907" providerId="LiveId" clId="{04297F56-E0A5-489B-A693-96F0F5D5D85F}" dt="2024-11-18T19:00:13.173" v="2111" actId="2696"/>
        <pc:sldMkLst>
          <pc:docMk/>
          <pc:sldMk cId="3308264999" sldId="262"/>
        </pc:sldMkLst>
        <pc:spChg chg="mod">
          <ac:chgData name="Kasi Viswanadh" userId="0b0912706e6ce907" providerId="LiveId" clId="{04297F56-E0A5-489B-A693-96F0F5D5D85F}" dt="2024-11-18T14:33:05.646" v="1273"/>
          <ac:spMkLst>
            <pc:docMk/>
            <pc:sldMk cId="3308264999" sldId="262"/>
            <ac:spMk id="2" creationId="{F978C213-4EC8-4B1C-BE9A-1C10E8347D2E}"/>
          </ac:spMkLst>
        </pc:spChg>
        <pc:spChg chg="mod">
          <ac:chgData name="Kasi Viswanadh" userId="0b0912706e6ce907" providerId="LiveId" clId="{04297F56-E0A5-489B-A693-96F0F5D5D85F}" dt="2024-11-18T14:33:05.749" v="1274" actId="27636"/>
          <ac:spMkLst>
            <pc:docMk/>
            <pc:sldMk cId="3308264999" sldId="262"/>
            <ac:spMk id="3" creationId="{33871160-ADE8-469D-8F45-DFA452400DF5}"/>
          </ac:spMkLst>
        </pc:spChg>
      </pc:sldChg>
      <pc:sldChg chg="addSp modSp mod">
        <pc:chgData name="Kasi Viswanadh" userId="0b0912706e6ce907" providerId="LiveId" clId="{04297F56-E0A5-489B-A693-96F0F5D5D85F}" dt="2024-11-18T19:12:58.928" v="2271" actId="1076"/>
        <pc:sldMkLst>
          <pc:docMk/>
          <pc:sldMk cId="1691942356" sldId="263"/>
        </pc:sldMkLst>
        <pc:spChg chg="mod">
          <ac:chgData name="Kasi Viswanadh" userId="0b0912706e6ce907" providerId="LiveId" clId="{04297F56-E0A5-489B-A693-96F0F5D5D85F}" dt="2024-11-18T19:12:31.971" v="2268" actId="14100"/>
          <ac:spMkLst>
            <pc:docMk/>
            <pc:sldMk cId="1691942356" sldId="263"/>
            <ac:spMk id="2" creationId="{3C706B99-2D5F-4EF3-B56E-6C4751F0B965}"/>
          </ac:spMkLst>
        </pc:spChg>
        <pc:spChg chg="mod">
          <ac:chgData name="Kasi Viswanadh" userId="0b0912706e6ce907" providerId="LiveId" clId="{04297F56-E0A5-489B-A693-96F0F5D5D85F}" dt="2024-11-18T19:12:45.287" v="2269" actId="1076"/>
          <ac:spMkLst>
            <pc:docMk/>
            <pc:sldMk cId="1691942356" sldId="263"/>
            <ac:spMk id="3" creationId="{AE1D2BF2-0286-412B-A1D6-31DACC85DCBE}"/>
          </ac:spMkLst>
        </pc:spChg>
        <pc:spChg chg="add mod">
          <ac:chgData name="Kasi Viswanadh" userId="0b0912706e6ce907" providerId="LiveId" clId="{04297F56-E0A5-489B-A693-96F0F5D5D85F}" dt="2024-11-18T19:11:58.671" v="2262" actId="27636"/>
          <ac:spMkLst>
            <pc:docMk/>
            <pc:sldMk cId="1691942356" sldId="263"/>
            <ac:spMk id="8" creationId="{F201EA00-B5E3-496F-B515-B195FE48BA33}"/>
          </ac:spMkLst>
        </pc:spChg>
        <pc:picChg chg="add mod">
          <ac:chgData name="Kasi Viswanadh" userId="0b0912706e6ce907" providerId="LiveId" clId="{04297F56-E0A5-489B-A693-96F0F5D5D85F}" dt="2024-11-18T19:12:58.928" v="2271" actId="1076"/>
          <ac:picMkLst>
            <pc:docMk/>
            <pc:sldMk cId="1691942356" sldId="263"/>
            <ac:picMk id="5" creationId="{6055B5D4-8446-4971-BB57-AB9EA69E2812}"/>
          </ac:picMkLst>
        </pc:picChg>
        <pc:picChg chg="add mod">
          <ac:chgData name="Kasi Viswanadh" userId="0b0912706e6ce907" providerId="LiveId" clId="{04297F56-E0A5-489B-A693-96F0F5D5D85F}" dt="2024-11-18T19:11:23.266" v="2247" actId="1076"/>
          <ac:picMkLst>
            <pc:docMk/>
            <pc:sldMk cId="1691942356" sldId="263"/>
            <ac:picMk id="7" creationId="{68BBCDDA-CBA2-47C1-8AD6-CC66EFDEBB34}"/>
          </ac:picMkLst>
        </pc:picChg>
      </pc:sldChg>
      <pc:sldChg chg="addSp modSp mod">
        <pc:chgData name="Kasi Viswanadh" userId="0b0912706e6ce907" providerId="LiveId" clId="{04297F56-E0A5-489B-A693-96F0F5D5D85F}" dt="2024-11-18T19:16:57.983" v="2310" actId="313"/>
        <pc:sldMkLst>
          <pc:docMk/>
          <pc:sldMk cId="3580264480" sldId="264"/>
        </pc:sldMkLst>
        <pc:spChg chg="mod">
          <ac:chgData name="Kasi Viswanadh" userId="0b0912706e6ce907" providerId="LiveId" clId="{04297F56-E0A5-489B-A693-96F0F5D5D85F}" dt="2024-11-18T19:13:31.460" v="2276" actId="27636"/>
          <ac:spMkLst>
            <pc:docMk/>
            <pc:sldMk cId="3580264480" sldId="264"/>
            <ac:spMk id="2" creationId="{095146C4-F511-4CC4-B5D9-54B63B4BB4AC}"/>
          </ac:spMkLst>
        </pc:spChg>
        <pc:spChg chg="mod">
          <ac:chgData name="Kasi Viswanadh" userId="0b0912706e6ce907" providerId="LiveId" clId="{04297F56-E0A5-489B-A693-96F0F5D5D85F}" dt="2024-11-18T19:16:20.991" v="2308" actId="5793"/>
          <ac:spMkLst>
            <pc:docMk/>
            <pc:sldMk cId="3580264480" sldId="264"/>
            <ac:spMk id="3" creationId="{43D22D9A-61CF-47D0-B06D-6837052DAE65}"/>
          </ac:spMkLst>
        </pc:spChg>
        <pc:spChg chg="add mod">
          <ac:chgData name="Kasi Viswanadh" userId="0b0912706e6ce907" providerId="LiveId" clId="{04297F56-E0A5-489B-A693-96F0F5D5D85F}" dt="2024-11-18T19:16:57.983" v="2310" actId="313"/>
          <ac:spMkLst>
            <pc:docMk/>
            <pc:sldMk cId="3580264480" sldId="264"/>
            <ac:spMk id="9" creationId="{68B00948-0550-4973-8BBD-C5511A1AB7B8}"/>
          </ac:spMkLst>
        </pc:spChg>
        <pc:picChg chg="add mod">
          <ac:chgData name="Kasi Viswanadh" userId="0b0912706e6ce907" providerId="LiveId" clId="{04297F56-E0A5-489B-A693-96F0F5D5D85F}" dt="2024-11-18T19:14:41.240" v="2283" actId="1076"/>
          <ac:picMkLst>
            <pc:docMk/>
            <pc:sldMk cId="3580264480" sldId="264"/>
            <ac:picMk id="5" creationId="{FE596C97-520A-4830-9C5B-F728181CC6A0}"/>
          </ac:picMkLst>
        </pc:picChg>
        <pc:picChg chg="add mod">
          <ac:chgData name="Kasi Viswanadh" userId="0b0912706e6ce907" providerId="LiveId" clId="{04297F56-E0A5-489B-A693-96F0F5D5D85F}" dt="2024-11-18T19:16:05.064" v="2304" actId="14100"/>
          <ac:picMkLst>
            <pc:docMk/>
            <pc:sldMk cId="3580264480" sldId="264"/>
            <ac:picMk id="7" creationId="{207433B4-8684-4B07-AAEE-6474901A8F54}"/>
          </ac:picMkLst>
        </pc:picChg>
      </pc:sldChg>
      <pc:sldChg chg="addSp delSp modSp mod">
        <pc:chgData name="Kasi Viswanadh" userId="0b0912706e6ce907" providerId="LiveId" clId="{04297F56-E0A5-489B-A693-96F0F5D5D85F}" dt="2024-11-18T19:24:08.278" v="2385" actId="20577"/>
        <pc:sldMkLst>
          <pc:docMk/>
          <pc:sldMk cId="2565786607" sldId="265"/>
        </pc:sldMkLst>
        <pc:spChg chg="mod">
          <ac:chgData name="Kasi Viswanadh" userId="0b0912706e6ce907" providerId="LiveId" clId="{04297F56-E0A5-489B-A693-96F0F5D5D85F}" dt="2024-11-18T19:24:08.278" v="2385" actId="20577"/>
          <ac:spMkLst>
            <pc:docMk/>
            <pc:sldMk cId="2565786607" sldId="265"/>
            <ac:spMk id="2" creationId="{7034BBFF-ACA4-4D2E-90E2-6250FB06FB28}"/>
          </ac:spMkLst>
        </pc:spChg>
        <pc:spChg chg="del mod">
          <ac:chgData name="Kasi Viswanadh" userId="0b0912706e6ce907" providerId="LiveId" clId="{04297F56-E0A5-489B-A693-96F0F5D5D85F}" dt="2024-11-18T19:17:38.480" v="2315" actId="478"/>
          <ac:spMkLst>
            <pc:docMk/>
            <pc:sldMk cId="2565786607" sldId="265"/>
            <ac:spMk id="3" creationId="{8B584C14-3095-45E2-9AE1-684EC530F9F0}"/>
          </ac:spMkLst>
        </pc:spChg>
        <pc:spChg chg="add del mod">
          <ac:chgData name="Kasi Viswanadh" userId="0b0912706e6ce907" providerId="LiveId" clId="{04297F56-E0A5-489B-A693-96F0F5D5D85F}" dt="2024-11-18T19:17:40.317" v="2316" actId="478"/>
          <ac:spMkLst>
            <pc:docMk/>
            <pc:sldMk cId="2565786607" sldId="265"/>
            <ac:spMk id="5" creationId="{14F09A8E-E968-49EE-A726-D34E0B721706}"/>
          </ac:spMkLst>
        </pc:spChg>
        <pc:spChg chg="add del mod">
          <ac:chgData name="Kasi Viswanadh" userId="0b0912706e6ce907" providerId="LiveId" clId="{04297F56-E0A5-489B-A693-96F0F5D5D85F}" dt="2024-11-18T19:22:24.432" v="2361" actId="478"/>
          <ac:spMkLst>
            <pc:docMk/>
            <pc:sldMk cId="2565786607" sldId="265"/>
            <ac:spMk id="10" creationId="{F1A71E65-4DEE-4FF0-87B6-AE96D35AE35A}"/>
          </ac:spMkLst>
        </pc:spChg>
        <pc:picChg chg="add mod">
          <ac:chgData name="Kasi Viswanadh" userId="0b0912706e6ce907" providerId="LiveId" clId="{04297F56-E0A5-489B-A693-96F0F5D5D85F}" dt="2024-11-18T19:19:58.533" v="2346" actId="1076"/>
          <ac:picMkLst>
            <pc:docMk/>
            <pc:sldMk cId="2565786607" sldId="265"/>
            <ac:picMk id="7" creationId="{99BA30A1-E739-412F-BDBA-AB68FEF1365E}"/>
          </ac:picMkLst>
        </pc:picChg>
        <pc:picChg chg="add del mod">
          <ac:chgData name="Kasi Viswanadh" userId="0b0912706e6ce907" providerId="LiveId" clId="{04297F56-E0A5-489B-A693-96F0F5D5D85F}" dt="2024-11-18T19:23:33.290" v="2362" actId="478"/>
          <ac:picMkLst>
            <pc:docMk/>
            <pc:sldMk cId="2565786607" sldId="265"/>
            <ac:picMk id="9" creationId="{8AC4C7DF-8201-42FC-BC6B-61FBC806D6A4}"/>
          </ac:picMkLst>
        </pc:picChg>
        <pc:picChg chg="add mod">
          <ac:chgData name="Kasi Viswanadh" userId="0b0912706e6ce907" providerId="LiveId" clId="{04297F56-E0A5-489B-A693-96F0F5D5D85F}" dt="2024-11-18T19:23:51.995" v="2365" actId="14100"/>
          <ac:picMkLst>
            <pc:docMk/>
            <pc:sldMk cId="2565786607" sldId="265"/>
            <ac:picMk id="12" creationId="{E3897132-6CC5-481E-A536-FCF047918AEA}"/>
          </ac:picMkLst>
        </pc:picChg>
      </pc:sldChg>
      <pc:sldChg chg="addSp delSp modSp mod ord">
        <pc:chgData name="Kasi Viswanadh" userId="0b0912706e6ce907" providerId="LiveId" clId="{04297F56-E0A5-489B-A693-96F0F5D5D85F}" dt="2024-11-18T19:48:25.694" v="3033" actId="113"/>
        <pc:sldMkLst>
          <pc:docMk/>
          <pc:sldMk cId="2390468879" sldId="266"/>
        </pc:sldMkLst>
        <pc:spChg chg="mod">
          <ac:chgData name="Kasi Viswanadh" userId="0b0912706e6ce907" providerId="LiveId" clId="{04297F56-E0A5-489B-A693-96F0F5D5D85F}" dt="2024-11-18T19:48:25.694" v="3033" actId="113"/>
          <ac:spMkLst>
            <pc:docMk/>
            <pc:sldMk cId="2390468879" sldId="266"/>
            <ac:spMk id="2" creationId="{151DBEC3-4D3C-4EB7-AF75-A49939A86CAB}"/>
          </ac:spMkLst>
        </pc:spChg>
        <pc:spChg chg="del mod">
          <ac:chgData name="Kasi Viswanadh" userId="0b0912706e6ce907" providerId="LiveId" clId="{04297F56-E0A5-489B-A693-96F0F5D5D85F}" dt="2024-11-18T19:41:03.316" v="2903" actId="478"/>
          <ac:spMkLst>
            <pc:docMk/>
            <pc:sldMk cId="2390468879" sldId="266"/>
            <ac:spMk id="3" creationId="{5BF1F52D-E165-4F70-8648-25A20E65D4BA}"/>
          </ac:spMkLst>
        </pc:spChg>
        <pc:spChg chg="add del mod">
          <ac:chgData name="Kasi Viswanadh" userId="0b0912706e6ce907" providerId="LiveId" clId="{04297F56-E0A5-489B-A693-96F0F5D5D85F}" dt="2024-11-18T19:41:05.798" v="2904" actId="478"/>
          <ac:spMkLst>
            <pc:docMk/>
            <pc:sldMk cId="2390468879" sldId="266"/>
            <ac:spMk id="5" creationId="{62CAE5D4-CF38-4D13-AB1C-FC3CA460239A}"/>
          </ac:spMkLst>
        </pc:spChg>
        <pc:picChg chg="add del">
          <ac:chgData name="Kasi Viswanadh" userId="0b0912706e6ce907" providerId="LiveId" clId="{04297F56-E0A5-489B-A693-96F0F5D5D85F}" dt="2024-11-18T19:42:38.555" v="2908" actId="478"/>
          <ac:picMkLst>
            <pc:docMk/>
            <pc:sldMk cId="2390468879" sldId="266"/>
            <ac:picMk id="7" creationId="{6C153257-236F-415C-B47C-303510B0C1D5}"/>
          </ac:picMkLst>
        </pc:picChg>
        <pc:picChg chg="add mod">
          <ac:chgData name="Kasi Viswanadh" userId="0b0912706e6ce907" providerId="LiveId" clId="{04297F56-E0A5-489B-A693-96F0F5D5D85F}" dt="2024-11-18T19:47:38.818" v="2951" actId="1076"/>
          <ac:picMkLst>
            <pc:docMk/>
            <pc:sldMk cId="2390468879" sldId="266"/>
            <ac:picMk id="9" creationId="{24190DA5-AE8F-4B53-A54A-CF88E9241586}"/>
          </ac:picMkLst>
        </pc:picChg>
        <pc:picChg chg="add mod">
          <ac:chgData name="Kasi Viswanadh" userId="0b0912706e6ce907" providerId="LiveId" clId="{04297F56-E0A5-489B-A693-96F0F5D5D85F}" dt="2024-11-18T19:47:42.366" v="2952" actId="1076"/>
          <ac:picMkLst>
            <pc:docMk/>
            <pc:sldMk cId="2390468879" sldId="266"/>
            <ac:picMk id="11" creationId="{8BCBCF69-305D-4FA9-BE5C-2A252C1DC09C}"/>
          </ac:picMkLst>
        </pc:picChg>
      </pc:sldChg>
      <pc:sldChg chg="modSp del mod">
        <pc:chgData name="Kasi Viswanadh" userId="0b0912706e6ce907" providerId="LiveId" clId="{04297F56-E0A5-489B-A693-96F0F5D5D85F}" dt="2024-11-18T19:48:36.530" v="3034" actId="2696"/>
        <pc:sldMkLst>
          <pc:docMk/>
          <pc:sldMk cId="2693244689" sldId="267"/>
        </pc:sldMkLst>
        <pc:spChg chg="mod">
          <ac:chgData name="Kasi Viswanadh" userId="0b0912706e6ce907" providerId="LiveId" clId="{04297F56-E0A5-489B-A693-96F0F5D5D85F}" dt="2024-11-17T18:00:31.256" v="198" actId="1076"/>
          <ac:spMkLst>
            <pc:docMk/>
            <pc:sldMk cId="2693244689" sldId="267"/>
            <ac:spMk id="2" creationId="{353E5DC0-717D-4713-B831-18DAEEC87DEE}"/>
          </ac:spMkLst>
        </pc:spChg>
        <pc:spChg chg="mod">
          <ac:chgData name="Kasi Viswanadh" userId="0b0912706e6ce907" providerId="LiveId" clId="{04297F56-E0A5-489B-A693-96F0F5D5D85F}" dt="2024-11-17T18:16:09.885" v="331" actId="255"/>
          <ac:spMkLst>
            <pc:docMk/>
            <pc:sldMk cId="2693244689" sldId="267"/>
            <ac:spMk id="3" creationId="{053FEAF2-43F3-40FA-90A9-2F527C333AC7}"/>
          </ac:spMkLst>
        </pc:spChg>
      </pc:sldChg>
      <pc:sldChg chg="addSp delSp modSp mod ord">
        <pc:chgData name="Kasi Viswanadh" userId="0b0912706e6ce907" providerId="LiveId" clId="{04297F56-E0A5-489B-A693-96F0F5D5D85F}" dt="2024-11-18T19:30:05.468" v="2581" actId="1076"/>
        <pc:sldMkLst>
          <pc:docMk/>
          <pc:sldMk cId="50907192" sldId="268"/>
        </pc:sldMkLst>
        <pc:spChg chg="mod">
          <ac:chgData name="Kasi Viswanadh" userId="0b0912706e6ce907" providerId="LiveId" clId="{04297F56-E0A5-489B-A693-96F0F5D5D85F}" dt="2024-11-18T19:24:48.934" v="2388" actId="20577"/>
          <ac:spMkLst>
            <pc:docMk/>
            <pc:sldMk cId="50907192" sldId="268"/>
            <ac:spMk id="2" creationId="{7D451CD0-FEBA-4DFE-AE66-1BAA9DD48B24}"/>
          </ac:spMkLst>
        </pc:spChg>
        <pc:spChg chg="del mod">
          <ac:chgData name="Kasi Viswanadh" userId="0b0912706e6ce907" providerId="LiveId" clId="{04297F56-E0A5-489B-A693-96F0F5D5D85F}" dt="2024-11-17T18:32:11.715" v="1157" actId="478"/>
          <ac:spMkLst>
            <pc:docMk/>
            <pc:sldMk cId="50907192" sldId="268"/>
            <ac:spMk id="3" creationId="{E3CD47BD-F5AE-4912-ABD3-A8064BD00595}"/>
          </ac:spMkLst>
        </pc:spChg>
        <pc:spChg chg="add mod">
          <ac:chgData name="Kasi Viswanadh" userId="0b0912706e6ce907" providerId="LiveId" clId="{04297F56-E0A5-489B-A693-96F0F5D5D85F}" dt="2024-11-18T19:29:04.857" v="2427" actId="20577"/>
          <ac:spMkLst>
            <pc:docMk/>
            <pc:sldMk cId="50907192" sldId="268"/>
            <ac:spMk id="10" creationId="{E106E7E5-3695-4335-B831-5AD3BC4A9D6A}"/>
          </ac:spMkLst>
        </pc:spChg>
        <pc:spChg chg="add mod">
          <ac:chgData name="Kasi Viswanadh" userId="0b0912706e6ce907" providerId="LiveId" clId="{04297F56-E0A5-489B-A693-96F0F5D5D85F}" dt="2024-11-18T19:30:05.468" v="2581" actId="1076"/>
          <ac:spMkLst>
            <pc:docMk/>
            <pc:sldMk cId="50907192" sldId="268"/>
            <ac:spMk id="13" creationId="{7D6F3270-F14C-4C79-8867-D1542BD5DFDA}"/>
          </ac:spMkLst>
        </pc:spChg>
        <pc:picChg chg="add mod">
          <ac:chgData name="Kasi Viswanadh" userId="0b0912706e6ce907" providerId="LiveId" clId="{04297F56-E0A5-489B-A693-96F0F5D5D85F}" dt="2024-11-18T19:28:21.881" v="2401" actId="14100"/>
          <ac:picMkLst>
            <pc:docMk/>
            <pc:sldMk cId="50907192" sldId="268"/>
            <ac:picMk id="4" creationId="{382CEACE-3F26-4630-8DC4-B9976F9D6567}"/>
          </ac:picMkLst>
        </pc:picChg>
        <pc:picChg chg="add del mod">
          <ac:chgData name="Kasi Viswanadh" userId="0b0912706e6ce907" providerId="LiveId" clId="{04297F56-E0A5-489B-A693-96F0F5D5D85F}" dt="2024-11-18T19:24:45.352" v="2386" actId="478"/>
          <ac:picMkLst>
            <pc:docMk/>
            <pc:sldMk cId="50907192" sldId="268"/>
            <ac:picMk id="5" creationId="{287D8631-C484-4AEC-B664-B6CE3A612EF9}"/>
          </ac:picMkLst>
        </pc:picChg>
        <pc:picChg chg="add del mod">
          <ac:chgData name="Kasi Viswanadh" userId="0b0912706e6ce907" providerId="LiveId" clId="{04297F56-E0A5-489B-A693-96F0F5D5D85F}" dt="2024-11-18T19:24:45.352" v="2386" actId="478"/>
          <ac:picMkLst>
            <pc:docMk/>
            <pc:sldMk cId="50907192" sldId="268"/>
            <ac:picMk id="7" creationId="{696427E1-9648-4B23-8482-0DC0F19A07B8}"/>
          </ac:picMkLst>
        </pc:picChg>
        <pc:picChg chg="add del mod">
          <ac:chgData name="Kasi Viswanadh" userId="0b0912706e6ce907" providerId="LiveId" clId="{04297F56-E0A5-489B-A693-96F0F5D5D85F}" dt="2024-11-18T19:24:45.352" v="2386" actId="478"/>
          <ac:picMkLst>
            <pc:docMk/>
            <pc:sldMk cId="50907192" sldId="268"/>
            <ac:picMk id="9" creationId="{B5A78841-E60B-4088-B26F-195B90EC2268}"/>
          </ac:picMkLst>
        </pc:picChg>
        <pc:picChg chg="add del mod">
          <ac:chgData name="Kasi Viswanadh" userId="0b0912706e6ce907" providerId="LiveId" clId="{04297F56-E0A5-489B-A693-96F0F5D5D85F}" dt="2024-11-18T19:24:45.352" v="2386" actId="478"/>
          <ac:picMkLst>
            <pc:docMk/>
            <pc:sldMk cId="50907192" sldId="268"/>
            <ac:picMk id="11" creationId="{4149E7E8-F27E-4402-9486-1AD1CF94B878}"/>
          </ac:picMkLst>
        </pc:picChg>
        <pc:picChg chg="add mod">
          <ac:chgData name="Kasi Viswanadh" userId="0b0912706e6ce907" providerId="LiveId" clId="{04297F56-E0A5-489B-A693-96F0F5D5D85F}" dt="2024-11-18T19:28:34.712" v="2404" actId="14100"/>
          <ac:picMkLst>
            <pc:docMk/>
            <pc:sldMk cId="50907192" sldId="268"/>
            <ac:picMk id="12" creationId="{6A556F00-E82B-49F7-9ED8-643F8CDAFBD0}"/>
          </ac:picMkLst>
        </pc:picChg>
      </pc:sldChg>
      <pc:sldChg chg="addSp delSp modSp mod ord">
        <pc:chgData name="Kasi Viswanadh" userId="0b0912706e6ce907" providerId="LiveId" clId="{04297F56-E0A5-489B-A693-96F0F5D5D85F}" dt="2024-11-18T19:46:34.240" v="2944" actId="1076"/>
        <pc:sldMkLst>
          <pc:docMk/>
          <pc:sldMk cId="341974140" sldId="269"/>
        </pc:sldMkLst>
        <pc:spChg chg="mod">
          <ac:chgData name="Kasi Viswanadh" userId="0b0912706e6ce907" providerId="LiveId" clId="{04297F56-E0A5-489B-A693-96F0F5D5D85F}" dt="2024-11-17T17:56:38.122" v="144" actId="1076"/>
          <ac:spMkLst>
            <pc:docMk/>
            <pc:sldMk cId="341974140" sldId="269"/>
            <ac:spMk id="2" creationId="{BC04A931-9139-4ED6-9DD0-34674BA730C4}"/>
          </ac:spMkLst>
        </pc:spChg>
        <pc:spChg chg="mod">
          <ac:chgData name="Kasi Viswanadh" userId="0b0912706e6ce907" providerId="LiveId" clId="{04297F56-E0A5-489B-A693-96F0F5D5D85F}" dt="2024-11-18T19:46:34.240" v="2944" actId="1076"/>
          <ac:spMkLst>
            <pc:docMk/>
            <pc:sldMk cId="341974140" sldId="269"/>
            <ac:spMk id="3" creationId="{FEED105A-01C4-4462-A08B-71B5F4823A6E}"/>
          </ac:spMkLst>
        </pc:spChg>
        <pc:picChg chg="add del mod">
          <ac:chgData name="Kasi Viswanadh" userId="0b0912706e6ce907" providerId="LiveId" clId="{04297F56-E0A5-489B-A693-96F0F5D5D85F}" dt="2024-11-18T19:44:45.850" v="2911" actId="478"/>
          <ac:picMkLst>
            <pc:docMk/>
            <pc:sldMk cId="341974140" sldId="269"/>
            <ac:picMk id="5" creationId="{A5C5AB75-CF52-41B3-A44E-F764D6A59443}"/>
          </ac:picMkLst>
        </pc:picChg>
        <pc:picChg chg="add mod">
          <ac:chgData name="Kasi Viswanadh" userId="0b0912706e6ce907" providerId="LiveId" clId="{04297F56-E0A5-489B-A693-96F0F5D5D85F}" dt="2024-11-18T19:45:03.031" v="2917" actId="1076"/>
          <ac:picMkLst>
            <pc:docMk/>
            <pc:sldMk cId="341974140" sldId="269"/>
            <ac:picMk id="6" creationId="{27FFD63A-1F46-486C-AF3A-DEDEBCD81FCB}"/>
          </ac:picMkLst>
        </pc:picChg>
      </pc:sldChg>
      <pc:sldChg chg="modSp del mod">
        <pc:chgData name="Kasi Viswanadh" userId="0b0912706e6ce907" providerId="LiveId" clId="{04297F56-E0A5-489B-A693-96F0F5D5D85F}" dt="2024-11-17T18:08:13.353" v="303" actId="2696"/>
        <pc:sldMkLst>
          <pc:docMk/>
          <pc:sldMk cId="1574258302" sldId="270"/>
        </pc:sldMkLst>
        <pc:spChg chg="mod">
          <ac:chgData name="Kasi Viswanadh" userId="0b0912706e6ce907" providerId="LiveId" clId="{04297F56-E0A5-489B-A693-96F0F5D5D85F}" dt="2024-11-17T17:43:55.672" v="77" actId="20577"/>
          <ac:spMkLst>
            <pc:docMk/>
            <pc:sldMk cId="1574258302" sldId="270"/>
            <ac:spMk id="2" creationId="{8B5E76ED-6AB3-421A-8113-8708FBCDB6E1}"/>
          </ac:spMkLst>
        </pc:spChg>
        <pc:spChg chg="mod">
          <ac:chgData name="Kasi Viswanadh" userId="0b0912706e6ce907" providerId="LiveId" clId="{04297F56-E0A5-489B-A693-96F0F5D5D85F}" dt="2024-11-17T17:44:31.172" v="79" actId="6549"/>
          <ac:spMkLst>
            <pc:docMk/>
            <pc:sldMk cId="1574258302" sldId="270"/>
            <ac:spMk id="3" creationId="{FFC5BEBA-7B5B-443A-A400-1F42A6503D94}"/>
          </ac:spMkLst>
        </pc:spChg>
      </pc:sldChg>
      <pc:sldChg chg="modSp del mod">
        <pc:chgData name="Kasi Viswanadh" userId="0b0912706e6ce907" providerId="LiveId" clId="{04297F56-E0A5-489B-A693-96F0F5D5D85F}" dt="2024-11-18T19:38:21.654" v="2876" actId="2696"/>
        <pc:sldMkLst>
          <pc:docMk/>
          <pc:sldMk cId="3665145921" sldId="271"/>
        </pc:sldMkLst>
        <pc:spChg chg="mod">
          <ac:chgData name="Kasi Viswanadh" userId="0b0912706e6ce907" providerId="LiveId" clId="{04297F56-E0A5-489B-A693-96F0F5D5D85F}" dt="2024-11-18T14:33:05.646" v="1273"/>
          <ac:spMkLst>
            <pc:docMk/>
            <pc:sldMk cId="3665145921" sldId="271"/>
            <ac:spMk id="2" creationId="{432B8501-8757-4E20-9D0F-F5E06ABDD9A1}"/>
          </ac:spMkLst>
        </pc:spChg>
        <pc:spChg chg="mod">
          <ac:chgData name="Kasi Viswanadh" userId="0b0912706e6ce907" providerId="LiveId" clId="{04297F56-E0A5-489B-A693-96F0F5D5D85F}" dt="2024-11-18T14:33:05.646" v="1273"/>
          <ac:spMkLst>
            <pc:docMk/>
            <pc:sldMk cId="3665145921" sldId="271"/>
            <ac:spMk id="3" creationId="{CFA87141-E204-4470-BE14-4B1E199F9A93}"/>
          </ac:spMkLst>
        </pc:spChg>
      </pc:sldChg>
      <pc:sldChg chg="addSp delSp modSp new mod modClrScheme chgLayout">
        <pc:chgData name="Kasi Viswanadh" userId="0b0912706e6ce907" providerId="LiveId" clId="{04297F56-E0A5-489B-A693-96F0F5D5D85F}" dt="2024-11-18T14:04:00.004" v="1253" actId="1076"/>
        <pc:sldMkLst>
          <pc:docMk/>
          <pc:sldMk cId="2902695126" sldId="272"/>
        </pc:sldMkLst>
        <pc:spChg chg="del">
          <ac:chgData name="Kasi Viswanadh" userId="0b0912706e6ce907" providerId="LiveId" clId="{04297F56-E0A5-489B-A693-96F0F5D5D85F}" dt="2024-11-17T18:02:29.691" v="202" actId="700"/>
          <ac:spMkLst>
            <pc:docMk/>
            <pc:sldMk cId="2902695126" sldId="272"/>
            <ac:spMk id="2" creationId="{92EEC065-7EEA-424A-A815-8EFE9CDC7BC2}"/>
          </ac:spMkLst>
        </pc:spChg>
        <pc:spChg chg="del">
          <ac:chgData name="Kasi Viswanadh" userId="0b0912706e6ce907" providerId="LiveId" clId="{04297F56-E0A5-489B-A693-96F0F5D5D85F}" dt="2024-11-17T18:02:29.691" v="202" actId="700"/>
          <ac:spMkLst>
            <pc:docMk/>
            <pc:sldMk cId="2902695126" sldId="272"/>
            <ac:spMk id="3" creationId="{C656F892-B6A6-43A9-9CBC-A3ACC2B05C6E}"/>
          </ac:spMkLst>
        </pc:spChg>
        <pc:picChg chg="add mod">
          <ac:chgData name="Kasi Viswanadh" userId="0b0912706e6ce907" providerId="LiveId" clId="{04297F56-E0A5-489B-A693-96F0F5D5D85F}" dt="2024-11-18T14:04:00.004" v="1253" actId="1076"/>
          <ac:picMkLst>
            <pc:docMk/>
            <pc:sldMk cId="2902695126" sldId="272"/>
            <ac:picMk id="1026" creationId="{2152B6BC-B74C-4CF9-A14F-DED7472BDDAB}"/>
          </ac:picMkLst>
        </pc:picChg>
      </pc:sldChg>
      <pc:sldChg chg="addSp delSp modSp add del mod">
        <pc:chgData name="Kasi Viswanadh" userId="0b0912706e6ce907" providerId="LiveId" clId="{04297F56-E0A5-489B-A693-96F0F5D5D85F}" dt="2024-11-18T19:36:46.242" v="2867" actId="20577"/>
        <pc:sldMkLst>
          <pc:docMk/>
          <pc:sldMk cId="2490324503" sldId="273"/>
        </pc:sldMkLst>
        <pc:spChg chg="mod">
          <ac:chgData name="Kasi Viswanadh" userId="0b0912706e6ce907" providerId="LiveId" clId="{04297F56-E0A5-489B-A693-96F0F5D5D85F}" dt="2024-11-18T19:31:33.841" v="2698" actId="20577"/>
          <ac:spMkLst>
            <pc:docMk/>
            <pc:sldMk cId="2490324503" sldId="273"/>
            <ac:spMk id="2" creationId="{7D451CD0-FEBA-4DFE-AE66-1BAA9DD48B24}"/>
          </ac:spMkLst>
        </pc:spChg>
        <pc:spChg chg="add mod">
          <ac:chgData name="Kasi Viswanadh" userId="0b0912706e6ce907" providerId="LiveId" clId="{04297F56-E0A5-489B-A693-96F0F5D5D85F}" dt="2024-11-18T19:34:55.662" v="2722" actId="313"/>
          <ac:spMkLst>
            <pc:docMk/>
            <pc:sldMk cId="2490324503" sldId="273"/>
            <ac:spMk id="9" creationId="{97E3E62D-BAED-475C-ADB0-439C0E53C1A2}"/>
          </ac:spMkLst>
        </pc:spChg>
        <pc:spChg chg="add mod">
          <ac:chgData name="Kasi Viswanadh" userId="0b0912706e6ce907" providerId="LiveId" clId="{04297F56-E0A5-489B-A693-96F0F5D5D85F}" dt="2024-11-18T19:36:46.242" v="2867" actId="20577"/>
          <ac:spMkLst>
            <pc:docMk/>
            <pc:sldMk cId="2490324503" sldId="273"/>
            <ac:spMk id="11" creationId="{FDB354C9-52A6-44BE-8405-9F666EDE1244}"/>
          </ac:spMkLst>
        </pc:spChg>
        <pc:picChg chg="add del mod modCrop">
          <ac:chgData name="Kasi Viswanadh" userId="0b0912706e6ce907" providerId="LiveId" clId="{04297F56-E0A5-489B-A693-96F0F5D5D85F}" dt="2024-11-18T19:30:59.747" v="2585" actId="478"/>
          <ac:picMkLst>
            <pc:docMk/>
            <pc:sldMk cId="2490324503" sldId="273"/>
            <ac:picMk id="4" creationId="{3D5E7CDB-4A46-44E6-BAE0-728A2D56FA1B}"/>
          </ac:picMkLst>
        </pc:picChg>
        <pc:picChg chg="add mod">
          <ac:chgData name="Kasi Viswanadh" userId="0b0912706e6ce907" providerId="LiveId" clId="{04297F56-E0A5-489B-A693-96F0F5D5D85F}" dt="2024-11-18T19:33:02.293" v="2712" actId="1076"/>
          <ac:picMkLst>
            <pc:docMk/>
            <pc:sldMk cId="2490324503" sldId="273"/>
            <ac:picMk id="5" creationId="{06C6B566-3B42-47A1-B7E8-D2F3EC48C470}"/>
          </ac:picMkLst>
        </pc:picChg>
        <pc:picChg chg="del">
          <ac:chgData name="Kasi Viswanadh" userId="0b0912706e6ce907" providerId="LiveId" clId="{04297F56-E0A5-489B-A693-96F0F5D5D85F}" dt="2024-11-17T18:37:30.340" v="1208" actId="478"/>
          <ac:picMkLst>
            <pc:docMk/>
            <pc:sldMk cId="2490324503" sldId="273"/>
            <ac:picMk id="5" creationId="{287D8631-C484-4AEC-B664-B6CE3A612EF9}"/>
          </ac:picMkLst>
        </pc:picChg>
        <pc:picChg chg="del">
          <ac:chgData name="Kasi Viswanadh" userId="0b0912706e6ce907" providerId="LiveId" clId="{04297F56-E0A5-489B-A693-96F0F5D5D85F}" dt="2024-11-17T18:37:32.037" v="1209" actId="478"/>
          <ac:picMkLst>
            <pc:docMk/>
            <pc:sldMk cId="2490324503" sldId="273"/>
            <ac:picMk id="7" creationId="{696427E1-9648-4B23-8482-0DC0F19A07B8}"/>
          </ac:picMkLst>
        </pc:picChg>
        <pc:picChg chg="add mod">
          <ac:chgData name="Kasi Viswanadh" userId="0b0912706e6ce907" providerId="LiveId" clId="{04297F56-E0A5-489B-A693-96F0F5D5D85F}" dt="2024-11-18T19:33:05.178" v="2713" actId="14100"/>
          <ac:picMkLst>
            <pc:docMk/>
            <pc:sldMk cId="2490324503" sldId="273"/>
            <ac:picMk id="7" creationId="{91AA1837-4D22-44D6-B8D4-342863C38D40}"/>
          </ac:picMkLst>
        </pc:picChg>
        <pc:picChg chg="add del mod">
          <ac:chgData name="Kasi Viswanadh" userId="0b0912706e6ce907" providerId="LiveId" clId="{04297F56-E0A5-489B-A693-96F0F5D5D85F}" dt="2024-11-18T19:31:01.588" v="2586" actId="478"/>
          <ac:picMkLst>
            <pc:docMk/>
            <pc:sldMk cId="2490324503" sldId="273"/>
            <ac:picMk id="8" creationId="{ED635596-E24A-4A85-BF9D-39157DEA64D5}"/>
          </ac:picMkLst>
        </pc:picChg>
        <pc:picChg chg="del">
          <ac:chgData name="Kasi Viswanadh" userId="0b0912706e6ce907" providerId="LiveId" clId="{04297F56-E0A5-489B-A693-96F0F5D5D85F}" dt="2024-11-17T18:37:35.376" v="1210" actId="478"/>
          <ac:picMkLst>
            <pc:docMk/>
            <pc:sldMk cId="2490324503" sldId="273"/>
            <ac:picMk id="9" creationId="{B5A78841-E60B-4088-B26F-195B90EC2268}"/>
          </ac:picMkLst>
        </pc:picChg>
        <pc:picChg chg="del">
          <ac:chgData name="Kasi Viswanadh" userId="0b0912706e6ce907" providerId="LiveId" clId="{04297F56-E0A5-489B-A693-96F0F5D5D85F}" dt="2024-11-17T18:37:36.947" v="1211" actId="478"/>
          <ac:picMkLst>
            <pc:docMk/>
            <pc:sldMk cId="2490324503" sldId="273"/>
            <ac:picMk id="11" creationId="{4149E7E8-F27E-4402-9486-1AD1CF94B878}"/>
          </ac:picMkLst>
        </pc:picChg>
        <pc:picChg chg="add del mod">
          <ac:chgData name="Kasi Viswanadh" userId="0b0912706e6ce907" providerId="LiveId" clId="{04297F56-E0A5-489B-A693-96F0F5D5D85F}" dt="2024-11-18T19:30:56.905" v="2584" actId="478"/>
          <ac:picMkLst>
            <pc:docMk/>
            <pc:sldMk cId="2490324503" sldId="273"/>
            <ac:picMk id="12" creationId="{828CCD15-2A30-4584-97D9-F90430F273C4}"/>
          </ac:picMkLst>
        </pc:picChg>
      </pc:sldChg>
      <pc:sldChg chg="addSp delSp modSp add mod">
        <pc:chgData name="Kasi Viswanadh" userId="0b0912706e6ce907" providerId="LiveId" clId="{04297F56-E0A5-489B-A693-96F0F5D5D85F}" dt="2024-11-18T19:40:18.766" v="2897" actId="2711"/>
        <pc:sldMkLst>
          <pc:docMk/>
          <pc:sldMk cId="4022211004" sldId="274"/>
        </pc:sldMkLst>
        <pc:spChg chg="mod">
          <ac:chgData name="Kasi Viswanadh" userId="0b0912706e6ce907" providerId="LiveId" clId="{04297F56-E0A5-489B-A693-96F0F5D5D85F}" dt="2024-11-18T19:38:01.728" v="2875" actId="20577"/>
          <ac:spMkLst>
            <pc:docMk/>
            <pc:sldMk cId="4022211004" sldId="274"/>
            <ac:spMk id="2" creationId="{7D451CD0-FEBA-4DFE-AE66-1BAA9DD48B24}"/>
          </ac:spMkLst>
        </pc:spChg>
        <pc:spChg chg="add mod">
          <ac:chgData name="Kasi Viswanadh" userId="0b0912706e6ce907" providerId="LiveId" clId="{04297F56-E0A5-489B-A693-96F0F5D5D85F}" dt="2024-11-18T19:40:18.766" v="2897" actId="2711"/>
          <ac:spMkLst>
            <pc:docMk/>
            <pc:sldMk cId="4022211004" sldId="274"/>
            <ac:spMk id="10" creationId="{DE6BB3D2-E9D1-43DC-9364-17C4BC82D854}"/>
          </ac:spMkLst>
        </pc:spChg>
        <pc:spChg chg="add mod">
          <ac:chgData name="Kasi Viswanadh" userId="0b0912706e6ce907" providerId="LiveId" clId="{04297F56-E0A5-489B-A693-96F0F5D5D85F}" dt="2024-11-18T19:40:12.149" v="2895" actId="2711"/>
          <ac:spMkLst>
            <pc:docMk/>
            <pc:sldMk cId="4022211004" sldId="274"/>
            <ac:spMk id="15" creationId="{B7212F58-B6BE-4172-97E0-FF5C44955542}"/>
          </ac:spMkLst>
        </pc:spChg>
        <pc:picChg chg="add del mod modCrop">
          <ac:chgData name="Kasi Viswanadh" userId="0b0912706e6ce907" providerId="LiveId" clId="{04297F56-E0A5-489B-A693-96F0F5D5D85F}" dt="2024-11-18T19:37:51.029" v="2869" actId="478"/>
          <ac:picMkLst>
            <pc:docMk/>
            <pc:sldMk cId="4022211004" sldId="274"/>
            <ac:picMk id="4" creationId="{6C8A43F9-882B-453C-8599-EAC326D1D0C2}"/>
          </ac:picMkLst>
        </pc:picChg>
        <pc:picChg chg="del">
          <ac:chgData name="Kasi Viswanadh" userId="0b0912706e6ce907" providerId="LiveId" clId="{04297F56-E0A5-489B-A693-96F0F5D5D85F}" dt="2024-11-17T18:37:42.382" v="1212" actId="478"/>
          <ac:picMkLst>
            <pc:docMk/>
            <pc:sldMk cId="4022211004" sldId="274"/>
            <ac:picMk id="5" creationId="{287D8631-C484-4AEC-B664-B6CE3A612EF9}"/>
          </ac:picMkLst>
        </pc:picChg>
        <pc:picChg chg="add mod">
          <ac:chgData name="Kasi Viswanadh" userId="0b0912706e6ce907" providerId="LiveId" clId="{04297F56-E0A5-489B-A693-96F0F5D5D85F}" dt="2024-11-18T19:39:22.254" v="2886" actId="1076"/>
          <ac:picMkLst>
            <pc:docMk/>
            <pc:sldMk cId="4022211004" sldId="274"/>
            <ac:picMk id="5" creationId="{A6CD0851-0BD2-45EE-8AAE-FC8B529331A5}"/>
          </ac:picMkLst>
        </pc:picChg>
        <pc:picChg chg="del">
          <ac:chgData name="Kasi Viswanadh" userId="0b0912706e6ce907" providerId="LiveId" clId="{04297F56-E0A5-489B-A693-96F0F5D5D85F}" dt="2024-11-17T18:37:42.382" v="1212" actId="478"/>
          <ac:picMkLst>
            <pc:docMk/>
            <pc:sldMk cId="4022211004" sldId="274"/>
            <ac:picMk id="7" creationId="{696427E1-9648-4B23-8482-0DC0F19A07B8}"/>
          </ac:picMkLst>
        </pc:picChg>
        <pc:picChg chg="add del mod">
          <ac:chgData name="Kasi Viswanadh" userId="0b0912706e6ce907" providerId="LiveId" clId="{04297F56-E0A5-489B-A693-96F0F5D5D85F}" dt="2024-11-18T19:37:49.326" v="2868" actId="478"/>
          <ac:picMkLst>
            <pc:docMk/>
            <pc:sldMk cId="4022211004" sldId="274"/>
            <ac:picMk id="8" creationId="{443ECC7F-B063-432D-A0B8-0A908E5D9A8B}"/>
          </ac:picMkLst>
        </pc:picChg>
        <pc:picChg chg="del">
          <ac:chgData name="Kasi Viswanadh" userId="0b0912706e6ce907" providerId="LiveId" clId="{04297F56-E0A5-489B-A693-96F0F5D5D85F}" dt="2024-11-17T18:37:42.382" v="1212" actId="478"/>
          <ac:picMkLst>
            <pc:docMk/>
            <pc:sldMk cId="4022211004" sldId="274"/>
            <ac:picMk id="9" creationId="{B5A78841-E60B-4088-B26F-195B90EC2268}"/>
          </ac:picMkLst>
        </pc:picChg>
        <pc:picChg chg="add mod">
          <ac:chgData name="Kasi Viswanadh" userId="0b0912706e6ce907" providerId="LiveId" clId="{04297F56-E0A5-489B-A693-96F0F5D5D85F}" dt="2024-11-18T19:39:47.071" v="2890" actId="1076"/>
          <ac:picMkLst>
            <pc:docMk/>
            <pc:sldMk cId="4022211004" sldId="274"/>
            <ac:picMk id="9" creationId="{BC3C7364-672B-4592-A138-05D69DDB7786}"/>
          </ac:picMkLst>
        </pc:picChg>
        <pc:picChg chg="del">
          <ac:chgData name="Kasi Viswanadh" userId="0b0912706e6ce907" providerId="LiveId" clId="{04297F56-E0A5-489B-A693-96F0F5D5D85F}" dt="2024-11-17T18:37:42.382" v="1212" actId="478"/>
          <ac:picMkLst>
            <pc:docMk/>
            <pc:sldMk cId="4022211004" sldId="274"/>
            <ac:picMk id="11" creationId="{4149E7E8-F27E-4402-9486-1AD1CF94B878}"/>
          </ac:picMkLst>
        </pc:picChg>
        <pc:picChg chg="add del mod">
          <ac:chgData name="Kasi Viswanadh" userId="0b0912706e6ce907" providerId="LiveId" clId="{04297F56-E0A5-489B-A693-96F0F5D5D85F}" dt="2024-11-18T19:37:52.374" v="2870" actId="478"/>
          <ac:picMkLst>
            <pc:docMk/>
            <pc:sldMk cId="4022211004" sldId="274"/>
            <ac:picMk id="12" creationId="{07F99C15-5D84-4159-B4C1-B2DFFD044C37}"/>
          </ac:picMkLst>
        </pc:picChg>
        <pc:picChg chg="add del mod">
          <ac:chgData name="Kasi Viswanadh" userId="0b0912706e6ce907" providerId="LiveId" clId="{04297F56-E0A5-489B-A693-96F0F5D5D85F}" dt="2024-11-18T19:37:55.552" v="2871" actId="478"/>
          <ac:picMkLst>
            <pc:docMk/>
            <pc:sldMk cId="4022211004" sldId="274"/>
            <ac:picMk id="14" creationId="{AEECCD4C-CBA9-490E-8410-FE84F88DD202}"/>
          </ac:picMkLst>
        </pc:picChg>
      </pc:sldChg>
      <pc:sldChg chg="addSp delSp modSp new mod">
        <pc:chgData name="Kasi Viswanadh" userId="0b0912706e6ce907" providerId="LiveId" clId="{04297F56-E0A5-489B-A693-96F0F5D5D85F}" dt="2024-11-18T19:08:16.735" v="2222" actId="12"/>
        <pc:sldMkLst>
          <pc:docMk/>
          <pc:sldMk cId="4025397490" sldId="275"/>
        </pc:sldMkLst>
        <pc:spChg chg="mod">
          <ac:chgData name="Kasi Viswanadh" userId="0b0912706e6ce907" providerId="LiveId" clId="{04297F56-E0A5-489B-A693-96F0F5D5D85F}" dt="2024-11-18T19:05:08.249" v="2198" actId="1076"/>
          <ac:spMkLst>
            <pc:docMk/>
            <pc:sldMk cId="4025397490" sldId="275"/>
            <ac:spMk id="2" creationId="{1FB8A6C1-8D17-427B-9579-712A3252C374}"/>
          </ac:spMkLst>
        </pc:spChg>
        <pc:spChg chg="mod">
          <ac:chgData name="Kasi Viswanadh" userId="0b0912706e6ce907" providerId="LiveId" clId="{04297F56-E0A5-489B-A693-96F0F5D5D85F}" dt="2024-11-18T19:08:16.735" v="2222" actId="12"/>
          <ac:spMkLst>
            <pc:docMk/>
            <pc:sldMk cId="4025397490" sldId="275"/>
            <ac:spMk id="3" creationId="{75D9C31A-8993-42C1-85A4-70EB5D083750}"/>
          </ac:spMkLst>
        </pc:spChg>
        <pc:spChg chg="add">
          <ac:chgData name="Kasi Viswanadh" userId="0b0912706e6ce907" providerId="LiveId" clId="{04297F56-E0A5-489B-A693-96F0F5D5D85F}" dt="2024-11-18T19:04:25.291" v="2188"/>
          <ac:spMkLst>
            <pc:docMk/>
            <pc:sldMk cId="4025397490" sldId="275"/>
            <ac:spMk id="4" creationId="{3DA463D7-098D-46C1-9B33-673858C20606}"/>
          </ac:spMkLst>
        </pc:spChg>
        <pc:picChg chg="add del mod">
          <ac:chgData name="Kasi Viswanadh" userId="0b0912706e6ce907" providerId="LiveId" clId="{04297F56-E0A5-489B-A693-96F0F5D5D85F}" dt="2024-11-18T19:05:11.236" v="2200" actId="478"/>
          <ac:picMkLst>
            <pc:docMk/>
            <pc:sldMk cId="4025397490" sldId="275"/>
            <ac:picMk id="6" creationId="{8713CEDB-90E2-41D5-888F-7136EF14B835}"/>
          </ac:picMkLst>
        </pc:picChg>
        <pc:picChg chg="add mod">
          <ac:chgData name="Kasi Viswanadh" userId="0b0912706e6ce907" providerId="LiveId" clId="{04297F56-E0A5-489B-A693-96F0F5D5D85F}" dt="2024-11-18T19:07:32.756" v="2216" actId="1076"/>
          <ac:picMkLst>
            <pc:docMk/>
            <pc:sldMk cId="4025397490" sldId="275"/>
            <ac:picMk id="5124" creationId="{C8DF9B50-EDA3-4316-8AC2-B670646B97DA}"/>
          </ac:picMkLst>
        </pc:picChg>
      </pc:sldChg>
      <pc:sldMasterChg chg="modSldLayout sldLayoutOrd">
        <pc:chgData name="Kasi Viswanadh" userId="0b0912706e6ce907" providerId="LiveId" clId="{04297F56-E0A5-489B-A693-96F0F5D5D85F}" dt="2024-11-18T18:10:16.017" v="1277" actId="20578"/>
        <pc:sldMasterMkLst>
          <pc:docMk/>
          <pc:sldMasterMk cId="1737886835" sldId="2147483871"/>
        </pc:sldMasterMkLst>
        <pc:sldLayoutChg chg="ord">
          <pc:chgData name="Kasi Viswanadh" userId="0b0912706e6ce907" providerId="LiveId" clId="{04297F56-E0A5-489B-A693-96F0F5D5D85F}" dt="2024-11-18T18:10:16.017" v="1277" actId="20578"/>
          <pc:sldLayoutMkLst>
            <pc:docMk/>
            <pc:sldMasterMk cId="1737886835" sldId="2147483871"/>
            <pc:sldLayoutMk cId="1969778603" sldId="2147483873"/>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994A6F5-9C43-4067-82A0-C63F3C9D2121}" type="datetimeFigureOut">
              <a:rPr lang="en-IN" smtClean="0"/>
              <a:t>20-11-2024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127701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994A6F5-9C43-4067-82A0-C63F3C9D2121}" type="datetimeFigureOut">
              <a:rPr lang="en-IN" smtClean="0"/>
              <a:t>20-11-2024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2139628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994A6F5-9C43-4067-82A0-C63F3C9D2121}" type="datetimeFigureOut">
              <a:rPr lang="en-IN" smtClean="0"/>
              <a:t>20-11-2024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32162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994A6F5-9C43-4067-82A0-C63F3C9D2121}" type="datetimeFigureOut">
              <a:rPr lang="en-IN" smtClean="0"/>
              <a:t>20-11-2024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2858907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994A6F5-9C43-4067-82A0-C63F3C9D2121}" type="datetimeFigureOut">
              <a:rPr lang="en-IN" smtClean="0"/>
              <a:t>20-11-2024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1691419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994A6F5-9C43-4067-82A0-C63F3C9D2121}" type="datetimeFigureOut">
              <a:rPr lang="en-IN" smtClean="0"/>
              <a:t>20-11-2024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51095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994A6F5-9C43-4067-82A0-C63F3C9D2121}" type="datetimeFigureOut">
              <a:rPr lang="en-IN" smtClean="0"/>
              <a:t>20-11-2024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1906296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994A6F5-9C43-4067-82A0-C63F3C9D2121}" type="datetimeFigureOut">
              <a:rPr lang="en-IN" smtClean="0"/>
              <a:t>20-11-2024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22011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94A6F5-9C43-4067-82A0-C63F3C9D2121}" type="datetimeFigureOut">
              <a:rPr lang="en-IN" smtClean="0"/>
              <a:t>20-11-2024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368662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994A6F5-9C43-4067-82A0-C63F3C9D2121}" type="datetimeFigureOut">
              <a:rPr lang="en-IN" smtClean="0"/>
              <a:t>20-11-2024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2000983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994A6F5-9C43-4067-82A0-C63F3C9D2121}" type="datetimeFigureOut">
              <a:rPr lang="en-IN" smtClean="0"/>
              <a:t>20-11-2024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7BBD9D-708F-4034-8F80-A0DE65D509A7}" type="slidenum">
              <a:rPr lang="en-IN" smtClean="0"/>
              <a:t>‹#›</a:t>
            </a:fld>
            <a:endParaRPr lang="en-IN"/>
          </a:p>
        </p:txBody>
      </p:sp>
    </p:spTree>
    <p:extLst>
      <p:ext uri="{BB962C8B-B14F-4D97-AF65-F5344CB8AC3E}">
        <p14:creationId xmlns:p14="http://schemas.microsoft.com/office/powerpoint/2010/main" val="3907916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94A6F5-9C43-4067-82A0-C63F3C9D2121}" type="datetimeFigureOut">
              <a:rPr lang="en-IN" smtClean="0"/>
              <a:t>20-11-2024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BBD9D-708F-4034-8F80-A0DE65D509A7}" type="slidenum">
              <a:rPr lang="en-IN" smtClean="0"/>
              <a:t>‹#›</a:t>
            </a:fld>
            <a:endParaRPr lang="en-IN"/>
          </a:p>
        </p:txBody>
      </p:sp>
    </p:spTree>
    <p:extLst>
      <p:ext uri="{BB962C8B-B14F-4D97-AF65-F5344CB8AC3E}">
        <p14:creationId xmlns:p14="http://schemas.microsoft.com/office/powerpoint/2010/main" val="67528060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sv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3.svg"/><Relationship Id="rId4" Type="http://schemas.openxmlformats.org/officeDocument/2006/relationships/image" Target="../media/image8.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50CD5E-1004-04B0-2783-9DAD1B96C7C4}"/>
              </a:ext>
            </a:extLst>
          </p:cNvPr>
          <p:cNvSpPr/>
          <p:nvPr/>
        </p:nvSpPr>
        <p:spPr>
          <a:xfrm>
            <a:off x="201799" y="157655"/>
            <a:ext cx="11792607" cy="6552149"/>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417ECE7-44DB-44D5-B646-077D442CEEFF}"/>
              </a:ext>
            </a:extLst>
          </p:cNvPr>
          <p:cNvSpPr>
            <a:spLocks noGrp="1"/>
          </p:cNvSpPr>
          <p:nvPr>
            <p:ph type="ctrTitle"/>
          </p:nvPr>
        </p:nvSpPr>
        <p:spPr>
          <a:xfrm>
            <a:off x="1426644" y="1091828"/>
            <a:ext cx="9144000" cy="1175544"/>
          </a:xfrm>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Lending Club Case Study</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Submission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AEFBA1C-0112-4FC7-81FD-979F5AA324A3}"/>
              </a:ext>
            </a:extLst>
          </p:cNvPr>
          <p:cNvSpPr>
            <a:spLocks noGrp="1"/>
          </p:cNvSpPr>
          <p:nvPr>
            <p:ph type="subTitle" idx="1"/>
          </p:nvPr>
        </p:nvSpPr>
        <p:spPr>
          <a:xfrm>
            <a:off x="5756341" y="4896597"/>
            <a:ext cx="4644309" cy="954203"/>
          </a:xfrm>
        </p:spPr>
        <p:txBody>
          <a:bodyPr>
            <a:normAutofit fontScale="92500" lnSpcReduction="20000"/>
          </a:bodyPr>
          <a:lstStyle/>
          <a:p>
            <a:r>
              <a:rPr lang="en-US" b="1" dirty="0">
                <a:solidFill>
                  <a:schemeClr val="bg1"/>
                </a:solidFill>
                <a:latin typeface="Times New Roman" panose="02020603050405020304" pitchFamily="18" charset="0"/>
                <a:cs typeface="Times New Roman" panose="02020603050405020304" pitchFamily="18" charset="0"/>
              </a:rPr>
              <a:t>						Yoshita Dhanwaria </a:t>
            </a:r>
          </a:p>
          <a:p>
            <a:pPr marL="1438275" indent="87313"/>
            <a:r>
              <a:rPr lang="en-US" b="1" dirty="0">
                <a:solidFill>
                  <a:schemeClr val="bg1"/>
                </a:solidFill>
                <a:latin typeface="Times New Roman" panose="02020603050405020304" pitchFamily="18" charset="0"/>
                <a:cs typeface="Times New Roman" panose="02020603050405020304" pitchFamily="18" charset="0"/>
              </a:rPr>
              <a:t>Kasi Viswanadh</a:t>
            </a:r>
          </a:p>
          <a:p>
            <a:pPr algn="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7F7CE5D-EE39-25F8-34BB-AD242E672976}"/>
              </a:ext>
            </a:extLst>
          </p:cNvPr>
          <p:cNvSpPr txBox="1"/>
          <p:nvPr/>
        </p:nvSpPr>
        <p:spPr>
          <a:xfrm>
            <a:off x="7786254" y="4530132"/>
            <a:ext cx="440574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Submitted By :</a:t>
            </a:r>
          </a:p>
        </p:txBody>
      </p:sp>
    </p:spTree>
    <p:extLst>
      <p:ext uri="{BB962C8B-B14F-4D97-AF65-F5344CB8AC3E}">
        <p14:creationId xmlns:p14="http://schemas.microsoft.com/office/powerpoint/2010/main" val="2242300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DAE3A-EBEB-E389-C8C1-0A2857C5C9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15D1E-BD56-C3B8-2595-0793287E2605}"/>
              </a:ext>
            </a:extLst>
          </p:cNvPr>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Interest rates</a:t>
            </a:r>
          </a:p>
        </p:txBody>
      </p:sp>
      <p:sp>
        <p:nvSpPr>
          <p:cNvPr id="9" name="TextBox 8">
            <a:extLst>
              <a:ext uri="{FF2B5EF4-FFF2-40B4-BE49-F238E27FC236}">
                <a16:creationId xmlns:a16="http://schemas.microsoft.com/office/drawing/2014/main" id="{15B57515-AEE6-5312-F6B0-1CD9576A671E}"/>
              </a:ext>
            </a:extLst>
          </p:cNvPr>
          <p:cNvSpPr txBox="1"/>
          <p:nvPr/>
        </p:nvSpPr>
        <p:spPr>
          <a:xfrm>
            <a:off x="838200" y="4537402"/>
            <a:ext cx="3649051" cy="2050229"/>
          </a:xfrm>
          <a:prstGeom prst="rect">
            <a:avLst/>
          </a:prstGeom>
          <a:noFill/>
        </p:spPr>
        <p:txBody>
          <a:bodyPr wrap="square">
            <a:spAutoFit/>
          </a:bodyPr>
          <a:lstStyle/>
          <a:p>
            <a:pPr marL="285750" indent="-285750">
              <a:buFont typeface="Arial" panose="020B0604020202020204" pitchFamily="34" charset="0"/>
              <a:buChar char="•"/>
            </a:pPr>
            <a:r>
              <a:rPr lang="en-US" dirty="0"/>
              <a:t> The default rates increase significantly as lending rate increases</a:t>
            </a:r>
          </a:p>
          <a:p>
            <a:pPr marL="285750" indent="-285750">
              <a:buFont typeface="Arial" panose="020B0604020202020204" pitchFamily="34" charset="0"/>
              <a:buChar char="•"/>
            </a:pPr>
            <a:r>
              <a:rPr lang="en-US" dirty="0"/>
              <a:t>This also implies that the lender is assessing the risk correctly which is why a risk premium is being added to the lending rate</a:t>
            </a:r>
          </a:p>
        </p:txBody>
      </p:sp>
      <p:sp>
        <p:nvSpPr>
          <p:cNvPr id="12" name="Arrow: Right 11">
            <a:extLst>
              <a:ext uri="{FF2B5EF4-FFF2-40B4-BE49-F238E27FC236}">
                <a16:creationId xmlns:a16="http://schemas.microsoft.com/office/drawing/2014/main" id="{AB5E201A-F7A5-C4E5-B845-D8806A258390}"/>
              </a:ext>
            </a:extLst>
          </p:cNvPr>
          <p:cNvSpPr/>
          <p:nvPr/>
        </p:nvSpPr>
        <p:spPr>
          <a:xfrm>
            <a:off x="4652289" y="4966675"/>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153ACB2-B7D5-95B4-2E9F-15E3ADE8F6C7}"/>
              </a:ext>
            </a:extLst>
          </p:cNvPr>
          <p:cNvPicPr>
            <a:picLocks noChangeAspect="1"/>
          </p:cNvPicPr>
          <p:nvPr/>
        </p:nvPicPr>
        <p:blipFill>
          <a:blip r:embed="rId2"/>
          <a:stretch>
            <a:fillRect/>
          </a:stretch>
        </p:blipFill>
        <p:spPr>
          <a:xfrm>
            <a:off x="922949" y="1511158"/>
            <a:ext cx="3506315" cy="2487589"/>
          </a:xfrm>
          <a:prstGeom prst="rect">
            <a:avLst/>
          </a:prstGeom>
        </p:spPr>
      </p:pic>
      <p:pic>
        <p:nvPicPr>
          <p:cNvPr id="6" name="Picture 5">
            <a:extLst>
              <a:ext uri="{FF2B5EF4-FFF2-40B4-BE49-F238E27FC236}">
                <a16:creationId xmlns:a16="http://schemas.microsoft.com/office/drawing/2014/main" id="{B6948256-7B0E-7705-CA17-38D21E742B8A}"/>
              </a:ext>
            </a:extLst>
          </p:cNvPr>
          <p:cNvPicPr>
            <a:picLocks noChangeAspect="1"/>
          </p:cNvPicPr>
          <p:nvPr/>
        </p:nvPicPr>
        <p:blipFill>
          <a:blip r:embed="rId3"/>
          <a:stretch>
            <a:fillRect/>
          </a:stretch>
        </p:blipFill>
        <p:spPr>
          <a:xfrm>
            <a:off x="5292557" y="1543328"/>
            <a:ext cx="5712842" cy="2809855"/>
          </a:xfrm>
          <a:prstGeom prst="rect">
            <a:avLst/>
          </a:prstGeom>
        </p:spPr>
      </p:pic>
      <p:pic>
        <p:nvPicPr>
          <p:cNvPr id="13" name="Picture 12">
            <a:extLst>
              <a:ext uri="{FF2B5EF4-FFF2-40B4-BE49-F238E27FC236}">
                <a16:creationId xmlns:a16="http://schemas.microsoft.com/office/drawing/2014/main" id="{9A96E090-7B20-66B6-79EA-B10F58473F11}"/>
              </a:ext>
            </a:extLst>
          </p:cNvPr>
          <p:cNvPicPr>
            <a:picLocks noChangeAspect="1"/>
          </p:cNvPicPr>
          <p:nvPr/>
        </p:nvPicPr>
        <p:blipFill>
          <a:blip r:embed="rId4"/>
          <a:stretch>
            <a:fillRect/>
          </a:stretch>
        </p:blipFill>
        <p:spPr>
          <a:xfrm>
            <a:off x="5203509" y="4442645"/>
            <a:ext cx="6197498" cy="2050229"/>
          </a:xfrm>
          <a:prstGeom prst="rect">
            <a:avLst/>
          </a:prstGeom>
        </p:spPr>
      </p:pic>
    </p:spTree>
    <p:extLst>
      <p:ext uri="{BB962C8B-B14F-4D97-AF65-F5344CB8AC3E}">
        <p14:creationId xmlns:p14="http://schemas.microsoft.com/office/powerpoint/2010/main" val="258239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1896E-923A-0DE6-49A9-438C54BD6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AE1C-F816-1BC0-B1AB-2FA2649BC793}"/>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Annual income buckets and funded amount : Defaults</a:t>
            </a:r>
            <a:endParaRPr lang="en-IN" sz="3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0B57558-8447-43EB-C4A9-5017B717EE92}"/>
              </a:ext>
            </a:extLst>
          </p:cNvPr>
          <p:cNvSpPr txBox="1"/>
          <p:nvPr/>
        </p:nvSpPr>
        <p:spPr>
          <a:xfrm>
            <a:off x="1079067" y="4617691"/>
            <a:ext cx="3649051" cy="1477328"/>
          </a:xfrm>
          <a:prstGeom prst="rect">
            <a:avLst/>
          </a:prstGeom>
          <a:noFill/>
        </p:spPr>
        <p:txBody>
          <a:bodyPr wrap="square">
            <a:spAutoFit/>
          </a:bodyPr>
          <a:lstStyle/>
          <a:p>
            <a:pPr marL="285750" indent="-285750">
              <a:buFont typeface="Arial" panose="020B0604020202020204" pitchFamily="34" charset="0"/>
              <a:buChar char="•"/>
            </a:pPr>
            <a:r>
              <a:rPr lang="en-US"/>
              <a:t>Higher </a:t>
            </a:r>
            <a:r>
              <a:rPr lang="en-US" dirty="0"/>
              <a:t>income brackets correspond to lesser default rates</a:t>
            </a:r>
          </a:p>
          <a:p>
            <a:pPr marL="285750" indent="-285750">
              <a:buFont typeface="Arial" panose="020B0604020202020204" pitchFamily="34" charset="0"/>
              <a:buChar char="•"/>
            </a:pPr>
            <a:r>
              <a:rPr lang="en-US" dirty="0"/>
              <a:t>This validates our hypothesis of higher income borrowers being perceived as less risky</a:t>
            </a:r>
          </a:p>
        </p:txBody>
      </p:sp>
      <p:sp>
        <p:nvSpPr>
          <p:cNvPr id="12" name="Arrow: Right 11">
            <a:extLst>
              <a:ext uri="{FF2B5EF4-FFF2-40B4-BE49-F238E27FC236}">
                <a16:creationId xmlns:a16="http://schemas.microsoft.com/office/drawing/2014/main" id="{F97E07AD-0A73-110B-5092-05A1B7621841}"/>
              </a:ext>
            </a:extLst>
          </p:cNvPr>
          <p:cNvSpPr/>
          <p:nvPr/>
        </p:nvSpPr>
        <p:spPr>
          <a:xfrm>
            <a:off x="5357046" y="4912430"/>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2D60F22-9EDD-305D-3A19-65F9F2C0F199}"/>
              </a:ext>
            </a:extLst>
          </p:cNvPr>
          <p:cNvPicPr>
            <a:picLocks noChangeAspect="1"/>
          </p:cNvPicPr>
          <p:nvPr/>
        </p:nvPicPr>
        <p:blipFill>
          <a:blip r:embed="rId2"/>
          <a:stretch>
            <a:fillRect/>
          </a:stretch>
        </p:blipFill>
        <p:spPr>
          <a:xfrm>
            <a:off x="838200" y="1690688"/>
            <a:ext cx="5399426" cy="2100727"/>
          </a:xfrm>
          <a:prstGeom prst="rect">
            <a:avLst/>
          </a:prstGeom>
        </p:spPr>
      </p:pic>
      <p:pic>
        <p:nvPicPr>
          <p:cNvPr id="8" name="Picture 7">
            <a:extLst>
              <a:ext uri="{FF2B5EF4-FFF2-40B4-BE49-F238E27FC236}">
                <a16:creationId xmlns:a16="http://schemas.microsoft.com/office/drawing/2014/main" id="{5665FE60-3661-9C62-676F-E5690BEFDE0E}"/>
              </a:ext>
            </a:extLst>
          </p:cNvPr>
          <p:cNvPicPr>
            <a:picLocks noChangeAspect="1"/>
          </p:cNvPicPr>
          <p:nvPr/>
        </p:nvPicPr>
        <p:blipFill>
          <a:blip r:embed="rId3"/>
          <a:stretch>
            <a:fillRect/>
          </a:stretch>
        </p:blipFill>
        <p:spPr>
          <a:xfrm>
            <a:off x="6237626" y="4085807"/>
            <a:ext cx="5399426" cy="2407068"/>
          </a:xfrm>
          <a:prstGeom prst="rect">
            <a:avLst/>
          </a:prstGeom>
        </p:spPr>
      </p:pic>
      <p:sp>
        <p:nvSpPr>
          <p:cNvPr id="11" name="TextBox 10">
            <a:extLst>
              <a:ext uri="{FF2B5EF4-FFF2-40B4-BE49-F238E27FC236}">
                <a16:creationId xmlns:a16="http://schemas.microsoft.com/office/drawing/2014/main" id="{3FE27C20-32C6-59F1-CB22-0DA21727CC32}"/>
              </a:ext>
            </a:extLst>
          </p:cNvPr>
          <p:cNvSpPr txBox="1"/>
          <p:nvPr/>
        </p:nvSpPr>
        <p:spPr>
          <a:xfrm>
            <a:off x="6991443" y="1690688"/>
            <a:ext cx="4324815" cy="2031325"/>
          </a:xfrm>
          <a:prstGeom prst="rect">
            <a:avLst/>
          </a:prstGeom>
          <a:noFill/>
        </p:spPr>
        <p:txBody>
          <a:bodyPr wrap="square">
            <a:spAutoFit/>
          </a:bodyPr>
          <a:lstStyle/>
          <a:p>
            <a:pPr marL="285750" indent="-285750">
              <a:buFont typeface="Arial" panose="020B0604020202020204" pitchFamily="34" charset="0"/>
              <a:buChar char="•"/>
            </a:pPr>
            <a:r>
              <a:rPr lang="en-US" dirty="0"/>
              <a:t>Assessing the variation in annual income of borrowers, we created homogenous income bins</a:t>
            </a:r>
          </a:p>
          <a:p>
            <a:pPr marL="285750" indent="-285750">
              <a:buFont typeface="Arial" panose="020B0604020202020204" pitchFamily="34" charset="0"/>
              <a:buChar char="•"/>
            </a:pPr>
            <a:r>
              <a:rPr lang="en-US" dirty="0"/>
              <a:t>The funded loan amount increases with the increase in annual income, probably high-income borrowers are perceived less risky </a:t>
            </a:r>
            <a:endParaRPr lang="en-IN" dirty="0"/>
          </a:p>
        </p:txBody>
      </p:sp>
      <p:sp>
        <p:nvSpPr>
          <p:cNvPr id="14" name="Arrow: Right 13">
            <a:extLst>
              <a:ext uri="{FF2B5EF4-FFF2-40B4-BE49-F238E27FC236}">
                <a16:creationId xmlns:a16="http://schemas.microsoft.com/office/drawing/2014/main" id="{C3577D02-E33B-1271-7CC1-0035A7AF71B4}"/>
              </a:ext>
            </a:extLst>
          </p:cNvPr>
          <p:cNvSpPr/>
          <p:nvPr/>
        </p:nvSpPr>
        <p:spPr>
          <a:xfrm flipH="1">
            <a:off x="6275536" y="2290406"/>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814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5A49-7371-F701-0D19-6BFB245CA7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D4AB7-5FB6-4AE4-8F6D-9C3D99F1EFB8}"/>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Debt to Income Ratio &amp; Credit risk</a:t>
            </a:r>
            <a:endParaRPr lang="en-IN" sz="3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836F34F-1007-BFDA-CAB8-0FF7B70A407E}"/>
              </a:ext>
            </a:extLst>
          </p:cNvPr>
          <p:cNvSpPr txBox="1"/>
          <p:nvPr/>
        </p:nvSpPr>
        <p:spPr>
          <a:xfrm>
            <a:off x="1079067" y="4617691"/>
            <a:ext cx="3649051" cy="1754326"/>
          </a:xfrm>
          <a:prstGeom prst="rect">
            <a:avLst/>
          </a:prstGeom>
          <a:noFill/>
        </p:spPr>
        <p:txBody>
          <a:bodyPr wrap="square">
            <a:spAutoFit/>
          </a:bodyPr>
          <a:lstStyle/>
          <a:p>
            <a:pPr marL="285750" indent="-285750">
              <a:buFont typeface="Arial" panose="020B0604020202020204" pitchFamily="34" charset="0"/>
              <a:buChar char="•"/>
            </a:pPr>
            <a:r>
              <a:rPr lang="en-US" dirty="0"/>
              <a:t>Given that a higher DTI borrower is perceived riskier, we can see that the lending rate increases with an increase in the DTI, the least interest rate being offered to the lowest DTI bucket</a:t>
            </a:r>
          </a:p>
        </p:txBody>
      </p:sp>
      <p:sp>
        <p:nvSpPr>
          <p:cNvPr id="12" name="Arrow: Right 11">
            <a:extLst>
              <a:ext uri="{FF2B5EF4-FFF2-40B4-BE49-F238E27FC236}">
                <a16:creationId xmlns:a16="http://schemas.microsoft.com/office/drawing/2014/main" id="{1EDC443F-CDC6-217D-DBEE-91E24576CB71}"/>
              </a:ext>
            </a:extLst>
          </p:cNvPr>
          <p:cNvSpPr/>
          <p:nvPr/>
        </p:nvSpPr>
        <p:spPr>
          <a:xfrm>
            <a:off x="5357046" y="4912430"/>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E723D72-B6AC-17CD-49AD-6CC4012E6BCA}"/>
              </a:ext>
            </a:extLst>
          </p:cNvPr>
          <p:cNvSpPr txBox="1"/>
          <p:nvPr/>
        </p:nvSpPr>
        <p:spPr>
          <a:xfrm>
            <a:off x="6991443" y="1690688"/>
            <a:ext cx="4324815" cy="1477328"/>
          </a:xfrm>
          <a:prstGeom prst="rect">
            <a:avLst/>
          </a:prstGeom>
          <a:noFill/>
        </p:spPr>
        <p:txBody>
          <a:bodyPr wrap="square">
            <a:spAutoFit/>
          </a:bodyPr>
          <a:lstStyle/>
          <a:p>
            <a:pPr marL="285750" indent="-285750">
              <a:buFont typeface="Arial" panose="020B0604020202020204" pitchFamily="34" charset="0"/>
              <a:buChar char="•"/>
            </a:pPr>
            <a:r>
              <a:rPr lang="en-US" dirty="0"/>
              <a:t>Debt to Income Ratio is one of the key drivers for credit risk </a:t>
            </a:r>
          </a:p>
          <a:p>
            <a:pPr marL="285750" indent="-285750">
              <a:buFont typeface="Arial" panose="020B0604020202020204" pitchFamily="34" charset="0"/>
              <a:buChar char="•"/>
            </a:pPr>
            <a:r>
              <a:rPr lang="en-US" dirty="0"/>
              <a:t>A higher Debt to income ratio corresponds to a higher Default Rate, as is evident in the bar plot </a:t>
            </a:r>
            <a:endParaRPr lang="en-IN" dirty="0"/>
          </a:p>
        </p:txBody>
      </p:sp>
      <p:sp>
        <p:nvSpPr>
          <p:cNvPr id="14" name="Arrow: Right 13">
            <a:extLst>
              <a:ext uri="{FF2B5EF4-FFF2-40B4-BE49-F238E27FC236}">
                <a16:creationId xmlns:a16="http://schemas.microsoft.com/office/drawing/2014/main" id="{0E741C46-7B1F-4D1F-A401-EEEFF1F9A4B6}"/>
              </a:ext>
            </a:extLst>
          </p:cNvPr>
          <p:cNvSpPr/>
          <p:nvPr/>
        </p:nvSpPr>
        <p:spPr>
          <a:xfrm flipH="1">
            <a:off x="6275536" y="2290406"/>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57342346-A0BC-49BC-B5EC-2A82127E2252}"/>
              </a:ext>
            </a:extLst>
          </p:cNvPr>
          <p:cNvPicPr>
            <a:picLocks noChangeAspect="1"/>
          </p:cNvPicPr>
          <p:nvPr/>
        </p:nvPicPr>
        <p:blipFill>
          <a:blip r:embed="rId2"/>
          <a:stretch>
            <a:fillRect/>
          </a:stretch>
        </p:blipFill>
        <p:spPr>
          <a:xfrm>
            <a:off x="776765" y="1373324"/>
            <a:ext cx="5324587" cy="2163844"/>
          </a:xfrm>
          <a:prstGeom prst="rect">
            <a:avLst/>
          </a:prstGeom>
        </p:spPr>
      </p:pic>
      <p:pic>
        <p:nvPicPr>
          <p:cNvPr id="7" name="Picture 6">
            <a:extLst>
              <a:ext uri="{FF2B5EF4-FFF2-40B4-BE49-F238E27FC236}">
                <a16:creationId xmlns:a16="http://schemas.microsoft.com/office/drawing/2014/main" id="{544591DB-25CB-7A95-F64E-5E60C01CB4FC}"/>
              </a:ext>
            </a:extLst>
          </p:cNvPr>
          <p:cNvPicPr>
            <a:picLocks noChangeAspect="1"/>
          </p:cNvPicPr>
          <p:nvPr/>
        </p:nvPicPr>
        <p:blipFill>
          <a:blip r:embed="rId3"/>
          <a:stretch>
            <a:fillRect/>
          </a:stretch>
        </p:blipFill>
        <p:spPr>
          <a:xfrm>
            <a:off x="6527182" y="4081220"/>
            <a:ext cx="4980877" cy="2480158"/>
          </a:xfrm>
          <a:prstGeom prst="rect">
            <a:avLst/>
          </a:prstGeom>
        </p:spPr>
      </p:pic>
    </p:spTree>
    <p:extLst>
      <p:ext uri="{BB962C8B-B14F-4D97-AF65-F5344CB8AC3E}">
        <p14:creationId xmlns:p14="http://schemas.microsoft.com/office/powerpoint/2010/main" val="671066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8A6F-C900-51A6-BCE3-E44EA33D8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CF96B-23DA-4CE9-3342-B884371AAB43}"/>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Joint distribution analysis : Loan amount &amp; Annual income</a:t>
            </a:r>
            <a:endParaRPr lang="en-IN" sz="3600" b="1" dirty="0">
              <a:latin typeface="Times New Roman" panose="02020603050405020304" pitchFamily="18" charset="0"/>
              <a:cs typeface="Times New Roman" panose="02020603050405020304" pitchFamily="18" charset="0"/>
            </a:endParaRPr>
          </a:p>
        </p:txBody>
      </p:sp>
      <p:sp>
        <p:nvSpPr>
          <p:cNvPr id="12" name="Arrow: Right 11">
            <a:extLst>
              <a:ext uri="{FF2B5EF4-FFF2-40B4-BE49-F238E27FC236}">
                <a16:creationId xmlns:a16="http://schemas.microsoft.com/office/drawing/2014/main" id="{78ECBABD-0E27-331E-5C62-79474FFD82B5}"/>
              </a:ext>
            </a:extLst>
          </p:cNvPr>
          <p:cNvSpPr/>
          <p:nvPr/>
        </p:nvSpPr>
        <p:spPr>
          <a:xfrm>
            <a:off x="5357046" y="4912430"/>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DF556E59-5E8E-7298-FCCA-571894A78A22}"/>
              </a:ext>
            </a:extLst>
          </p:cNvPr>
          <p:cNvSpPr txBox="1"/>
          <p:nvPr/>
        </p:nvSpPr>
        <p:spPr>
          <a:xfrm>
            <a:off x="7262376" y="1826154"/>
            <a:ext cx="4324815" cy="3139321"/>
          </a:xfrm>
          <a:prstGeom prst="rect">
            <a:avLst/>
          </a:prstGeom>
          <a:noFill/>
        </p:spPr>
        <p:txBody>
          <a:bodyPr wrap="square">
            <a:spAutoFit/>
          </a:bodyPr>
          <a:lstStyle/>
          <a:p>
            <a:pPr marL="285750" indent="-285750">
              <a:buFont typeface="Arial" panose="020B0604020202020204" pitchFamily="34" charset="0"/>
              <a:buChar char="•"/>
            </a:pPr>
            <a:r>
              <a:rPr lang="en-US" dirty="0"/>
              <a:t>We notice a few cases where the lender has extended high-value loans to low-income borrowers </a:t>
            </a:r>
          </a:p>
          <a:p>
            <a:pPr marL="285750" indent="-285750">
              <a:buFont typeface="Arial" panose="020B0604020202020204" pitchFamily="34" charset="0"/>
              <a:buChar char="•"/>
            </a:pPr>
            <a:r>
              <a:rPr lang="en-US" dirty="0"/>
              <a:t>For example, borrowers with annual income of less than 50,000 with approved loans of more than 25,000 </a:t>
            </a:r>
          </a:p>
          <a:p>
            <a:pPr marL="285750" indent="-285750">
              <a:buFont typeface="Arial" panose="020B0604020202020204" pitchFamily="34" charset="0"/>
              <a:buChar char="•"/>
            </a:pPr>
            <a:r>
              <a:rPr lang="en-US" dirty="0"/>
              <a:t>Building on top of the analysis done so far, this increases the inherent risk in the portfolio</a:t>
            </a:r>
          </a:p>
          <a:p>
            <a:pPr marL="285750" indent="-285750">
              <a:buFont typeface="Arial" panose="020B0604020202020204" pitchFamily="34" charset="0"/>
              <a:buChar char="•"/>
            </a:pPr>
            <a:r>
              <a:rPr lang="en-US" dirty="0"/>
              <a:t>To reduce the risk of the portfolio, such cases should be avoided </a:t>
            </a:r>
            <a:endParaRPr lang="en-IN" dirty="0"/>
          </a:p>
        </p:txBody>
      </p:sp>
      <p:sp>
        <p:nvSpPr>
          <p:cNvPr id="14" name="Arrow: Right 13">
            <a:extLst>
              <a:ext uri="{FF2B5EF4-FFF2-40B4-BE49-F238E27FC236}">
                <a16:creationId xmlns:a16="http://schemas.microsoft.com/office/drawing/2014/main" id="{83EB0259-353D-1CF1-AD55-96D949B07AB5}"/>
              </a:ext>
            </a:extLst>
          </p:cNvPr>
          <p:cNvSpPr/>
          <p:nvPr/>
        </p:nvSpPr>
        <p:spPr>
          <a:xfrm flipH="1">
            <a:off x="6711570" y="2959273"/>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B181DC3C-DDE3-C053-4F78-B9F6068E2E42}"/>
              </a:ext>
            </a:extLst>
          </p:cNvPr>
          <p:cNvPicPr>
            <a:picLocks noChangeAspect="1"/>
          </p:cNvPicPr>
          <p:nvPr/>
        </p:nvPicPr>
        <p:blipFill>
          <a:blip r:embed="rId2"/>
          <a:stretch>
            <a:fillRect/>
          </a:stretch>
        </p:blipFill>
        <p:spPr>
          <a:xfrm>
            <a:off x="693386" y="1485239"/>
            <a:ext cx="5751649" cy="5110293"/>
          </a:xfrm>
          <a:prstGeom prst="rect">
            <a:avLst/>
          </a:prstGeom>
        </p:spPr>
      </p:pic>
    </p:spTree>
    <p:extLst>
      <p:ext uri="{BB962C8B-B14F-4D97-AF65-F5344CB8AC3E}">
        <p14:creationId xmlns:p14="http://schemas.microsoft.com/office/powerpoint/2010/main" val="2449327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FF36-BFCC-B792-297A-0433DB1C8881}"/>
              </a:ext>
            </a:extLst>
          </p:cNvPr>
          <p:cNvSpPr>
            <a:spLocks noGrp="1"/>
          </p:cNvSpPr>
          <p:nvPr>
            <p:ph type="title"/>
          </p:nvPr>
        </p:nvSpPr>
        <p:spPr/>
        <p:txBody>
          <a:bodyPr vert="horz" lIns="91440" tIns="45720" rIns="91440" bIns="45720" rtlCol="0" anchor="ctr">
            <a:normAutofit/>
          </a:bodyPr>
          <a:lstStyle/>
          <a:p>
            <a:r>
              <a:rPr lang="en-US" sz="3600" b="1" dirty="0">
                <a:latin typeface="Times New Roman" panose="02020603050405020304" pitchFamily="18" charset="0"/>
                <a:cs typeface="Times New Roman" panose="02020603050405020304" pitchFamily="18" charset="0"/>
              </a:rPr>
              <a:t>Utilization of revolving line of credit</a:t>
            </a:r>
            <a:endParaRPr lang="en-IN"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601D137-D505-6951-ED3C-0F9EF0069069}"/>
              </a:ext>
            </a:extLst>
          </p:cNvPr>
          <p:cNvPicPr>
            <a:picLocks noChangeAspect="1"/>
          </p:cNvPicPr>
          <p:nvPr/>
        </p:nvPicPr>
        <p:blipFill>
          <a:blip r:embed="rId2"/>
          <a:stretch>
            <a:fillRect/>
          </a:stretch>
        </p:blipFill>
        <p:spPr>
          <a:xfrm>
            <a:off x="613835" y="1720423"/>
            <a:ext cx="5482165" cy="2212344"/>
          </a:xfrm>
          <a:prstGeom prst="rect">
            <a:avLst/>
          </a:prstGeom>
        </p:spPr>
      </p:pic>
      <p:sp>
        <p:nvSpPr>
          <p:cNvPr id="6" name="TextBox 5">
            <a:extLst>
              <a:ext uri="{FF2B5EF4-FFF2-40B4-BE49-F238E27FC236}">
                <a16:creationId xmlns:a16="http://schemas.microsoft.com/office/drawing/2014/main" id="{47AC8509-EAE6-8CEB-73B3-2E96D1391255}"/>
              </a:ext>
            </a:extLst>
          </p:cNvPr>
          <p:cNvSpPr txBox="1"/>
          <p:nvPr/>
        </p:nvSpPr>
        <p:spPr>
          <a:xfrm>
            <a:off x="7099301" y="2098043"/>
            <a:ext cx="4381499" cy="923330"/>
          </a:xfrm>
          <a:prstGeom prst="rect">
            <a:avLst/>
          </a:prstGeom>
          <a:noFill/>
        </p:spPr>
        <p:txBody>
          <a:bodyPr wrap="square">
            <a:spAutoFit/>
          </a:bodyPr>
          <a:lstStyle/>
          <a:p>
            <a:r>
              <a:rPr lang="en-US" dirty="0"/>
              <a:t>Higher utilization of revolving line of credit are perceived more risky, as apparent in the higher default rate </a:t>
            </a:r>
            <a:endParaRPr lang="en-IN" dirty="0"/>
          </a:p>
        </p:txBody>
      </p:sp>
      <p:sp>
        <p:nvSpPr>
          <p:cNvPr id="7" name="Arrow: Right 6">
            <a:extLst>
              <a:ext uri="{FF2B5EF4-FFF2-40B4-BE49-F238E27FC236}">
                <a16:creationId xmlns:a16="http://schemas.microsoft.com/office/drawing/2014/main" id="{50DD3E9B-D4BE-B6AD-0976-AC6154C06F64}"/>
              </a:ext>
            </a:extLst>
          </p:cNvPr>
          <p:cNvSpPr/>
          <p:nvPr/>
        </p:nvSpPr>
        <p:spPr>
          <a:xfrm flipH="1">
            <a:off x="6275536" y="2290406"/>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050402D9-426D-1D9C-534C-E1E4715D5953}"/>
              </a:ext>
            </a:extLst>
          </p:cNvPr>
          <p:cNvPicPr>
            <a:picLocks noChangeAspect="1"/>
          </p:cNvPicPr>
          <p:nvPr/>
        </p:nvPicPr>
        <p:blipFill>
          <a:blip r:embed="rId3"/>
          <a:stretch>
            <a:fillRect/>
          </a:stretch>
        </p:blipFill>
        <p:spPr>
          <a:xfrm>
            <a:off x="7183967" y="3673670"/>
            <a:ext cx="3869266" cy="2862595"/>
          </a:xfrm>
          <a:prstGeom prst="rect">
            <a:avLst/>
          </a:prstGeom>
        </p:spPr>
      </p:pic>
      <p:sp>
        <p:nvSpPr>
          <p:cNvPr id="10" name="Arrow: Right 9">
            <a:extLst>
              <a:ext uri="{FF2B5EF4-FFF2-40B4-BE49-F238E27FC236}">
                <a16:creationId xmlns:a16="http://schemas.microsoft.com/office/drawing/2014/main" id="{6835C240-03FE-B28F-A328-24A99336AE0C}"/>
              </a:ext>
            </a:extLst>
          </p:cNvPr>
          <p:cNvSpPr/>
          <p:nvPr/>
        </p:nvSpPr>
        <p:spPr>
          <a:xfrm>
            <a:off x="6161379" y="4865863"/>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B1E5D67-4C3C-BD5B-4526-EAE7A403D193}"/>
              </a:ext>
            </a:extLst>
          </p:cNvPr>
          <p:cNvSpPr txBox="1"/>
          <p:nvPr/>
        </p:nvSpPr>
        <p:spPr>
          <a:xfrm>
            <a:off x="838200" y="4465935"/>
            <a:ext cx="4487333" cy="1200329"/>
          </a:xfrm>
          <a:prstGeom prst="rect">
            <a:avLst/>
          </a:prstGeom>
          <a:noFill/>
        </p:spPr>
        <p:txBody>
          <a:bodyPr wrap="square">
            <a:spAutoFit/>
          </a:bodyPr>
          <a:lstStyle/>
          <a:p>
            <a:r>
              <a:rPr lang="en-US" dirty="0"/>
              <a:t>We see high-value loans being approved to borrowers with revolving rate higher than 80%, this should be avoided to sanitize the inherent credit risk in the portfolio</a:t>
            </a:r>
            <a:endParaRPr lang="en-IN" dirty="0"/>
          </a:p>
        </p:txBody>
      </p:sp>
    </p:spTree>
    <p:extLst>
      <p:ext uri="{BB962C8B-B14F-4D97-AF65-F5344CB8AC3E}">
        <p14:creationId xmlns:p14="http://schemas.microsoft.com/office/powerpoint/2010/main" val="3599388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405D0-12DF-425B-E6B0-7AD57556EA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C5836C-ABED-4D86-AFFF-38E3BB818F22}"/>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Joint distribution analysis : Loan amount/Interest Rate &amp; Debt to Income Ratio</a:t>
            </a:r>
            <a:endParaRPr lang="en-IN" sz="3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075790A-D3E3-0143-0EB5-B2A931CBD380}"/>
              </a:ext>
            </a:extLst>
          </p:cNvPr>
          <p:cNvSpPr txBox="1"/>
          <p:nvPr/>
        </p:nvSpPr>
        <p:spPr>
          <a:xfrm>
            <a:off x="973666" y="5185602"/>
            <a:ext cx="10744201" cy="923330"/>
          </a:xfrm>
          <a:prstGeom prst="rect">
            <a:avLst/>
          </a:prstGeom>
          <a:noFill/>
        </p:spPr>
        <p:txBody>
          <a:bodyPr wrap="square">
            <a:spAutoFit/>
          </a:bodyPr>
          <a:lstStyle/>
          <a:p>
            <a:r>
              <a:rPr lang="en-US" dirty="0"/>
              <a:t>There are opportunities of reducing the credit risk of the portfolio by avoiding giving high value loans to borrowers with high Debt to Income Ratio. If at all, such borrowers are extended loans, they should be charged a higher interest rate as risk premium </a:t>
            </a:r>
            <a:endParaRPr lang="en-IN" dirty="0"/>
          </a:p>
        </p:txBody>
      </p:sp>
      <p:pic>
        <p:nvPicPr>
          <p:cNvPr id="5" name="Picture 4">
            <a:extLst>
              <a:ext uri="{FF2B5EF4-FFF2-40B4-BE49-F238E27FC236}">
                <a16:creationId xmlns:a16="http://schemas.microsoft.com/office/drawing/2014/main" id="{3CE59FC6-77FD-FF6B-833A-9045D10D90AA}"/>
              </a:ext>
            </a:extLst>
          </p:cNvPr>
          <p:cNvPicPr>
            <a:picLocks noChangeAspect="1"/>
          </p:cNvPicPr>
          <p:nvPr/>
        </p:nvPicPr>
        <p:blipFill>
          <a:blip r:embed="rId2"/>
          <a:stretch>
            <a:fillRect/>
          </a:stretch>
        </p:blipFill>
        <p:spPr>
          <a:xfrm>
            <a:off x="1026202" y="1755867"/>
            <a:ext cx="3670521" cy="3269099"/>
          </a:xfrm>
          <a:prstGeom prst="rect">
            <a:avLst/>
          </a:prstGeom>
        </p:spPr>
      </p:pic>
      <p:pic>
        <p:nvPicPr>
          <p:cNvPr id="11" name="Picture 10">
            <a:extLst>
              <a:ext uri="{FF2B5EF4-FFF2-40B4-BE49-F238E27FC236}">
                <a16:creationId xmlns:a16="http://schemas.microsoft.com/office/drawing/2014/main" id="{BE5BF231-BB6D-1168-A32C-F6945A6E531F}"/>
              </a:ext>
            </a:extLst>
          </p:cNvPr>
          <p:cNvPicPr>
            <a:picLocks noChangeAspect="1"/>
          </p:cNvPicPr>
          <p:nvPr/>
        </p:nvPicPr>
        <p:blipFill>
          <a:blip r:embed="rId3"/>
          <a:stretch>
            <a:fillRect/>
          </a:stretch>
        </p:blipFill>
        <p:spPr>
          <a:xfrm>
            <a:off x="6647476" y="1913467"/>
            <a:ext cx="3744946" cy="3007574"/>
          </a:xfrm>
          <a:prstGeom prst="rect">
            <a:avLst/>
          </a:prstGeom>
        </p:spPr>
      </p:pic>
    </p:spTree>
    <p:extLst>
      <p:ext uri="{BB962C8B-B14F-4D97-AF65-F5344CB8AC3E}">
        <p14:creationId xmlns:p14="http://schemas.microsoft.com/office/powerpoint/2010/main" val="60010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4D48-C6AB-14AD-F695-D55FF64A596A}"/>
              </a:ext>
            </a:extLst>
          </p:cNvPr>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Recommendations</a:t>
            </a:r>
          </a:p>
        </p:txBody>
      </p:sp>
      <p:sp>
        <p:nvSpPr>
          <p:cNvPr id="7" name="TextBox 6">
            <a:extLst>
              <a:ext uri="{FF2B5EF4-FFF2-40B4-BE49-F238E27FC236}">
                <a16:creationId xmlns:a16="http://schemas.microsoft.com/office/drawing/2014/main" id="{BAD4AE3F-3EB9-D69D-53A7-AFFB0EB590C5}"/>
              </a:ext>
            </a:extLst>
          </p:cNvPr>
          <p:cNvSpPr txBox="1"/>
          <p:nvPr/>
        </p:nvSpPr>
        <p:spPr>
          <a:xfrm>
            <a:off x="2218266" y="5123008"/>
            <a:ext cx="9241367" cy="646331"/>
          </a:xfrm>
          <a:prstGeom prst="rect">
            <a:avLst/>
          </a:prstGeom>
          <a:noFill/>
        </p:spPr>
        <p:txBody>
          <a:bodyPr wrap="square">
            <a:spAutoFit/>
          </a:bodyPr>
          <a:lstStyle/>
          <a:p>
            <a:pPr marL="285750" indent="-285750">
              <a:buFont typeface="Arial" panose="020B0604020202020204" pitchFamily="34" charset="0"/>
              <a:buChar char="•"/>
            </a:pPr>
            <a:r>
              <a:rPr lang="en-US" dirty="0"/>
              <a:t>Charging higher interest rates from borrowers with high DTI, at least on high value loans</a:t>
            </a:r>
          </a:p>
          <a:p>
            <a:pPr marL="285750" indent="-285750">
              <a:buFont typeface="Arial" panose="020B0604020202020204" pitchFamily="34" charset="0"/>
              <a:buChar char="•"/>
            </a:pPr>
            <a:r>
              <a:rPr lang="en-US" dirty="0"/>
              <a:t>Approving more loans in less risky propositions like Wedding, car and home improvement</a:t>
            </a:r>
            <a:endParaRPr lang="en-IN" dirty="0"/>
          </a:p>
        </p:txBody>
      </p:sp>
      <p:grpSp>
        <p:nvGrpSpPr>
          <p:cNvPr id="10" name="Group 9">
            <a:extLst>
              <a:ext uri="{FF2B5EF4-FFF2-40B4-BE49-F238E27FC236}">
                <a16:creationId xmlns:a16="http://schemas.microsoft.com/office/drawing/2014/main" id="{4C335B51-DDA5-8B88-0FA8-82419B178693}"/>
              </a:ext>
            </a:extLst>
          </p:cNvPr>
          <p:cNvGrpSpPr/>
          <p:nvPr/>
        </p:nvGrpSpPr>
        <p:grpSpPr>
          <a:xfrm>
            <a:off x="985074" y="1768826"/>
            <a:ext cx="914400" cy="1245648"/>
            <a:chOff x="955440" y="1806926"/>
            <a:chExt cx="914400" cy="1245648"/>
          </a:xfrm>
        </p:grpSpPr>
        <p:pic>
          <p:nvPicPr>
            <p:cNvPr id="4" name="Graphic 3" descr="No sign with solid fill">
              <a:extLst>
                <a:ext uri="{FF2B5EF4-FFF2-40B4-BE49-F238E27FC236}">
                  <a16:creationId xmlns:a16="http://schemas.microsoft.com/office/drawing/2014/main" id="{AEF1464D-C1EF-A970-A949-DC778ED601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5440" y="1806926"/>
              <a:ext cx="914400" cy="914400"/>
            </a:xfrm>
            <a:prstGeom prst="rect">
              <a:avLst/>
            </a:prstGeom>
          </p:spPr>
        </p:pic>
        <p:sp>
          <p:nvSpPr>
            <p:cNvPr id="8" name="TextBox 7">
              <a:extLst>
                <a:ext uri="{FF2B5EF4-FFF2-40B4-BE49-F238E27FC236}">
                  <a16:creationId xmlns:a16="http://schemas.microsoft.com/office/drawing/2014/main" id="{A0CE594D-6F11-9C0C-85C2-3E5E43A7A9DB}"/>
                </a:ext>
              </a:extLst>
            </p:cNvPr>
            <p:cNvSpPr txBox="1"/>
            <p:nvPr/>
          </p:nvSpPr>
          <p:spPr>
            <a:xfrm>
              <a:off x="1095787" y="2683242"/>
              <a:ext cx="774053" cy="369332"/>
            </a:xfrm>
            <a:prstGeom prst="rect">
              <a:avLst/>
            </a:prstGeom>
            <a:noFill/>
          </p:spPr>
          <p:txBody>
            <a:bodyPr wrap="square">
              <a:spAutoFit/>
            </a:bodyPr>
            <a:lstStyle/>
            <a:p>
              <a:r>
                <a:rPr lang="en-US" b="1" dirty="0"/>
                <a:t>STOP</a:t>
              </a:r>
              <a:endParaRPr lang="en-IN" b="1" dirty="0"/>
            </a:p>
          </p:txBody>
        </p:sp>
      </p:grpSp>
      <p:sp>
        <p:nvSpPr>
          <p:cNvPr id="9" name="TextBox 8">
            <a:extLst>
              <a:ext uri="{FF2B5EF4-FFF2-40B4-BE49-F238E27FC236}">
                <a16:creationId xmlns:a16="http://schemas.microsoft.com/office/drawing/2014/main" id="{7CA5B0BD-3EC9-9498-00E4-B81C86F9E5AC}"/>
              </a:ext>
            </a:extLst>
          </p:cNvPr>
          <p:cNvSpPr txBox="1"/>
          <p:nvPr/>
        </p:nvSpPr>
        <p:spPr>
          <a:xfrm>
            <a:off x="2218266" y="2005010"/>
            <a:ext cx="9093201" cy="646331"/>
          </a:xfrm>
          <a:prstGeom prst="rect">
            <a:avLst/>
          </a:prstGeom>
          <a:noFill/>
        </p:spPr>
        <p:txBody>
          <a:bodyPr wrap="square">
            <a:spAutoFit/>
          </a:bodyPr>
          <a:lstStyle/>
          <a:p>
            <a:pPr marL="285750" indent="-285750">
              <a:buFont typeface="Arial" panose="020B0604020202020204" pitchFamily="34" charset="0"/>
              <a:buChar char="•"/>
            </a:pPr>
            <a:r>
              <a:rPr lang="en-US" dirty="0"/>
              <a:t>Approving high-value loans to borrowers with Revolving Utilization more than 80%</a:t>
            </a:r>
          </a:p>
          <a:p>
            <a:pPr marL="285750" indent="-285750">
              <a:buFont typeface="Arial" panose="020B0604020202020204" pitchFamily="34" charset="0"/>
              <a:buChar char="•"/>
            </a:pPr>
            <a:r>
              <a:rPr lang="en-US" dirty="0"/>
              <a:t>Approving high-value loans being taken for Small-business purposes</a:t>
            </a:r>
            <a:endParaRPr lang="en-IN" dirty="0"/>
          </a:p>
        </p:txBody>
      </p:sp>
      <p:grpSp>
        <p:nvGrpSpPr>
          <p:cNvPr id="12" name="Group 11">
            <a:extLst>
              <a:ext uri="{FF2B5EF4-FFF2-40B4-BE49-F238E27FC236}">
                <a16:creationId xmlns:a16="http://schemas.microsoft.com/office/drawing/2014/main" id="{C050E912-0803-0C8C-6A52-7D7B2E30ED5F}"/>
              </a:ext>
            </a:extLst>
          </p:cNvPr>
          <p:cNvGrpSpPr/>
          <p:nvPr/>
        </p:nvGrpSpPr>
        <p:grpSpPr>
          <a:xfrm>
            <a:off x="1054640" y="4961467"/>
            <a:ext cx="914400" cy="1177204"/>
            <a:chOff x="1054640" y="3429000"/>
            <a:chExt cx="914400" cy="1177204"/>
          </a:xfrm>
        </p:grpSpPr>
        <p:pic>
          <p:nvPicPr>
            <p:cNvPr id="6" name="Graphic 5" descr="Tick with solid fill">
              <a:extLst>
                <a:ext uri="{FF2B5EF4-FFF2-40B4-BE49-F238E27FC236}">
                  <a16:creationId xmlns:a16="http://schemas.microsoft.com/office/drawing/2014/main" id="{96D3F9B4-274B-CA58-9174-2BEB1BB0E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640" y="3429000"/>
              <a:ext cx="914400" cy="914400"/>
            </a:xfrm>
            <a:prstGeom prst="rect">
              <a:avLst/>
            </a:prstGeom>
          </p:spPr>
        </p:pic>
        <p:sp>
          <p:nvSpPr>
            <p:cNvPr id="11" name="TextBox 10">
              <a:extLst>
                <a:ext uri="{FF2B5EF4-FFF2-40B4-BE49-F238E27FC236}">
                  <a16:creationId xmlns:a16="http://schemas.microsoft.com/office/drawing/2014/main" id="{D7166896-43A2-B789-B74A-4530609A462C}"/>
                </a:ext>
              </a:extLst>
            </p:cNvPr>
            <p:cNvSpPr txBox="1"/>
            <p:nvPr/>
          </p:nvSpPr>
          <p:spPr>
            <a:xfrm>
              <a:off x="1054640" y="4236872"/>
              <a:ext cx="774053" cy="369332"/>
            </a:xfrm>
            <a:prstGeom prst="rect">
              <a:avLst/>
            </a:prstGeom>
            <a:noFill/>
          </p:spPr>
          <p:txBody>
            <a:bodyPr wrap="square">
              <a:spAutoFit/>
            </a:bodyPr>
            <a:lstStyle/>
            <a:p>
              <a:r>
                <a:rPr lang="en-US" b="1" dirty="0"/>
                <a:t>START</a:t>
              </a:r>
              <a:endParaRPr lang="en-IN" b="1" dirty="0"/>
            </a:p>
          </p:txBody>
        </p:sp>
      </p:grpSp>
      <p:grpSp>
        <p:nvGrpSpPr>
          <p:cNvPr id="14" name="Group 13">
            <a:extLst>
              <a:ext uri="{FF2B5EF4-FFF2-40B4-BE49-F238E27FC236}">
                <a16:creationId xmlns:a16="http://schemas.microsoft.com/office/drawing/2014/main" id="{750DE0DC-E210-75DD-4528-667BAEB32644}"/>
              </a:ext>
            </a:extLst>
          </p:cNvPr>
          <p:cNvGrpSpPr/>
          <p:nvPr/>
        </p:nvGrpSpPr>
        <p:grpSpPr>
          <a:xfrm>
            <a:off x="985074" y="3491098"/>
            <a:ext cx="947727" cy="844206"/>
            <a:chOff x="1054640" y="3385232"/>
            <a:chExt cx="947727" cy="844206"/>
          </a:xfrm>
        </p:grpSpPr>
        <p:sp>
          <p:nvSpPr>
            <p:cNvPr id="3" name="Isosceles Triangle 2">
              <a:extLst>
                <a:ext uri="{FF2B5EF4-FFF2-40B4-BE49-F238E27FC236}">
                  <a16:creationId xmlns:a16="http://schemas.microsoft.com/office/drawing/2014/main" id="{794B4B90-EDC0-1742-837C-4096505F4FF2}"/>
                </a:ext>
              </a:extLst>
            </p:cNvPr>
            <p:cNvSpPr/>
            <p:nvPr/>
          </p:nvSpPr>
          <p:spPr>
            <a:xfrm>
              <a:off x="1054640" y="3385232"/>
              <a:ext cx="947727" cy="827627"/>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8190714-E0A3-1241-FA7D-E1FAEB58E84E}"/>
                </a:ext>
              </a:extLst>
            </p:cNvPr>
            <p:cNvSpPr txBox="1"/>
            <p:nvPr/>
          </p:nvSpPr>
          <p:spPr>
            <a:xfrm>
              <a:off x="1125421" y="3860106"/>
              <a:ext cx="838200" cy="369332"/>
            </a:xfrm>
            <a:prstGeom prst="rect">
              <a:avLst/>
            </a:prstGeom>
            <a:noFill/>
          </p:spPr>
          <p:txBody>
            <a:bodyPr wrap="square">
              <a:spAutoFit/>
            </a:bodyPr>
            <a:lstStyle/>
            <a:p>
              <a:r>
                <a:rPr lang="en-US" b="1" dirty="0"/>
                <a:t>AVOID</a:t>
              </a:r>
              <a:endParaRPr lang="en-IN" b="1" dirty="0"/>
            </a:p>
          </p:txBody>
        </p:sp>
      </p:grpSp>
      <p:sp>
        <p:nvSpPr>
          <p:cNvPr id="15" name="TextBox 14">
            <a:extLst>
              <a:ext uri="{FF2B5EF4-FFF2-40B4-BE49-F238E27FC236}">
                <a16:creationId xmlns:a16="http://schemas.microsoft.com/office/drawing/2014/main" id="{398E0881-7A7D-8682-685E-A95C0E67A2F3}"/>
              </a:ext>
            </a:extLst>
          </p:cNvPr>
          <p:cNvSpPr txBox="1"/>
          <p:nvPr/>
        </p:nvSpPr>
        <p:spPr>
          <a:xfrm>
            <a:off x="2218265" y="3581745"/>
            <a:ext cx="9093201" cy="646331"/>
          </a:xfrm>
          <a:prstGeom prst="rect">
            <a:avLst/>
          </a:prstGeom>
          <a:noFill/>
        </p:spPr>
        <p:txBody>
          <a:bodyPr wrap="square">
            <a:spAutoFit/>
          </a:bodyPr>
          <a:lstStyle/>
          <a:p>
            <a:pPr marL="285750" indent="-285750">
              <a:buFont typeface="Arial" panose="020B0604020202020204" pitchFamily="34" charset="0"/>
              <a:buChar char="•"/>
            </a:pPr>
            <a:r>
              <a:rPr lang="en-US" dirty="0"/>
              <a:t>Giving loans to people staying on loan or having mortgage</a:t>
            </a:r>
          </a:p>
          <a:p>
            <a:pPr marL="285750" indent="-285750">
              <a:buFont typeface="Arial" panose="020B0604020202020204" pitchFamily="34" charset="0"/>
              <a:buChar char="•"/>
            </a:pPr>
            <a:r>
              <a:rPr lang="en-US" dirty="0"/>
              <a:t>Approving loan amount in excess of 40% of the borrower’s annual income</a:t>
            </a:r>
            <a:endParaRPr lang="en-IN" dirty="0"/>
          </a:p>
        </p:txBody>
      </p:sp>
    </p:spTree>
    <p:extLst>
      <p:ext uri="{BB962C8B-B14F-4D97-AF65-F5344CB8AC3E}">
        <p14:creationId xmlns:p14="http://schemas.microsoft.com/office/powerpoint/2010/main" val="335523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6CE4-AD91-4DA8-9C46-B459F5A6D731}"/>
              </a:ext>
            </a:extLst>
          </p:cNvPr>
          <p:cNvSpPr>
            <a:spLocks noGrp="1"/>
          </p:cNvSpPr>
          <p:nvPr>
            <p:ph type="title"/>
          </p:nvPr>
        </p:nvSpPr>
        <p:spPr>
          <a:xfrm>
            <a:off x="913794" y="152400"/>
            <a:ext cx="10353761" cy="1326321"/>
          </a:xfrm>
        </p:spPr>
        <p:txBody>
          <a:bodyPr>
            <a:normAutofit/>
          </a:bodyPr>
          <a:lstStyle/>
          <a:p>
            <a:r>
              <a:rPr lang="en-US" sz="3600" b="1" dirty="0">
                <a:latin typeface="Times New Roman" panose="02020603050405020304" pitchFamily="18" charset="0"/>
                <a:cs typeface="Times New Roman" panose="02020603050405020304" pitchFamily="18" charset="0"/>
              </a:rPr>
              <a:t>Problem Statement &amp; Key Objectives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F1BBB9-F300-4D38-9901-C2A2A44BD92F}"/>
              </a:ext>
            </a:extLst>
          </p:cNvPr>
          <p:cNvSpPr>
            <a:spLocks noGrp="1"/>
          </p:cNvSpPr>
          <p:nvPr>
            <p:ph idx="1"/>
          </p:nvPr>
        </p:nvSpPr>
        <p:spPr>
          <a:xfrm>
            <a:off x="1490845" y="1422401"/>
            <a:ext cx="9357783" cy="4682066"/>
          </a:xfrm>
        </p:spPr>
        <p:txBody>
          <a:bodyPr>
            <a:normAutofit fontScale="70000" lnSpcReduction="20000"/>
          </a:bodyPr>
          <a:lstStyle/>
          <a:p>
            <a:pPr marL="0" indent="0">
              <a:buNone/>
            </a:pPr>
            <a:r>
              <a:rPr lang="en-US" sz="2000" b="1" u="sng" dirty="0">
                <a:latin typeface="Times New Roman" panose="02020603050405020304" pitchFamily="18" charset="0"/>
                <a:cs typeface="Times New Roman" panose="02020603050405020304" pitchFamily="18" charset="0"/>
              </a:rPr>
              <a:t>Business Objective: </a:t>
            </a:r>
          </a:p>
          <a:p>
            <a:pPr marL="0" indent="0">
              <a:buNone/>
            </a:pPr>
            <a:r>
              <a:rPr lang="en-US" sz="2000" dirty="0">
                <a:latin typeface="Times New Roman" panose="02020603050405020304" pitchFamily="18" charset="0"/>
                <a:cs typeface="Times New Roman" panose="02020603050405020304" pitchFamily="18" charset="0"/>
              </a:rPr>
              <a:t>To understand about the drivers of “Default” to quantify the credit risk corresponding to the loan applications. Aiming to minimize the credit loss for the consumer finance company</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u="sng" dirty="0">
                <a:latin typeface="Times New Roman" panose="02020603050405020304" pitchFamily="18" charset="0"/>
                <a:cs typeface="Times New Roman" panose="02020603050405020304" pitchFamily="18" charset="0"/>
              </a:rPr>
              <a:t>Data availability: </a:t>
            </a:r>
            <a:r>
              <a:rPr lang="en-US" sz="2000" dirty="0">
                <a:latin typeface="Times New Roman" panose="02020603050405020304" pitchFamily="18" charset="0"/>
                <a:cs typeface="Times New Roman" panose="02020603050405020304" pitchFamily="18" charset="0"/>
              </a:rPr>
              <a:t>Consumer and loan attributes  </a:t>
            </a:r>
          </a:p>
          <a:p>
            <a:pPr marL="0" indent="0">
              <a:buNone/>
            </a:pPr>
            <a:endParaRPr lang="en-US" sz="2000" b="1" u="sng" dirty="0">
              <a:latin typeface="Times New Roman" panose="02020603050405020304" pitchFamily="18" charset="0"/>
              <a:cs typeface="Times New Roman" panose="02020603050405020304" pitchFamily="18" charset="0"/>
            </a:endParaRPr>
          </a:p>
          <a:p>
            <a:pPr marL="0" indent="0">
              <a:buNone/>
            </a:pPr>
            <a:r>
              <a:rPr lang="en-US" sz="2000" b="1" u="sng" dirty="0">
                <a:latin typeface="Times New Roman" panose="02020603050405020304" pitchFamily="18" charset="0"/>
                <a:cs typeface="Times New Roman" panose="02020603050405020304" pitchFamily="18" charset="0"/>
              </a:rPr>
              <a:t>Constraints:</a:t>
            </a:r>
          </a:p>
          <a:p>
            <a:r>
              <a:rPr lang="en-US" sz="2000" dirty="0">
                <a:latin typeface="Times New Roman" panose="02020603050405020304" pitchFamily="18" charset="0"/>
                <a:cs typeface="Times New Roman" panose="02020603050405020304" pitchFamily="18" charset="0"/>
              </a:rPr>
              <a:t>No transactional information available for the applications that were rejected as lending didn’t happen in such cases</a:t>
            </a:r>
          </a:p>
          <a:p>
            <a:r>
              <a:rPr lang="en-US" sz="2000" dirty="0">
                <a:latin typeface="Times New Roman" panose="02020603050405020304" pitchFamily="18" charset="0"/>
                <a:cs typeface="Times New Roman" panose="02020603050405020304" pitchFamily="18" charset="0"/>
              </a:rPr>
              <a:t>The driver analysis needs to be done using “EDA”, i.e., without resorting to any modeling techniques</a:t>
            </a:r>
          </a:p>
          <a:p>
            <a:endParaRPr lang="en-US" sz="2000" dirty="0">
              <a:latin typeface="Times New Roman" panose="02020603050405020304" pitchFamily="18" charset="0"/>
              <a:cs typeface="Times New Roman" panose="02020603050405020304" pitchFamily="18" charset="0"/>
            </a:endParaRPr>
          </a:p>
          <a:p>
            <a:pPr marL="0" indent="0">
              <a:buNone/>
            </a:pPr>
            <a:r>
              <a:rPr lang="en-US" sz="2100" b="1" u="sng" dirty="0">
                <a:latin typeface="Times New Roman" panose="02020603050405020304" pitchFamily="18" charset="0"/>
                <a:cs typeface="Times New Roman" panose="02020603050405020304" pitchFamily="18" charset="0"/>
              </a:rPr>
              <a:t>Assumptions :</a:t>
            </a:r>
          </a:p>
          <a:p>
            <a:pPr marL="0" indent="0">
              <a:buNone/>
            </a:pPr>
            <a:r>
              <a:rPr lang="en-US" sz="2000" dirty="0">
                <a:latin typeface="Times New Roman" panose="02020603050405020304" pitchFamily="18" charset="0"/>
                <a:cs typeface="Times New Roman" panose="02020603050405020304" pitchFamily="18" charset="0"/>
              </a:rPr>
              <a:t>“Charge off” or “Write off” are synonymous  to Default. Usually, when the delinquency past due (DPD) </a:t>
            </a:r>
          </a:p>
          <a:p>
            <a:pPr marL="0" indent="0">
              <a:buNone/>
            </a:pPr>
            <a:r>
              <a:rPr lang="en-US" sz="2000" dirty="0">
                <a:latin typeface="Times New Roman" panose="02020603050405020304" pitchFamily="18" charset="0"/>
                <a:cs typeface="Times New Roman" panose="02020603050405020304" pitchFamily="18" charset="0"/>
              </a:rPr>
              <a:t>status for applicants move beyond a certain cut-off or threshold, per the regulatory requirements, the lender needs to </a:t>
            </a:r>
          </a:p>
          <a:p>
            <a:pPr marL="0" indent="0">
              <a:buNone/>
            </a:pPr>
            <a:r>
              <a:rPr lang="en-US" sz="2000" dirty="0">
                <a:latin typeface="Times New Roman" panose="02020603050405020304" pitchFamily="18" charset="0"/>
                <a:cs typeface="Times New Roman" panose="02020603050405020304" pitchFamily="18" charset="0"/>
              </a:rPr>
              <a:t>declare such cases as “Losses” in their P&amp;L accounts which is why it is called writing the loan off the books. The </a:t>
            </a:r>
          </a:p>
          <a:p>
            <a:pPr marL="0" indent="0">
              <a:buNone/>
            </a:pPr>
            <a:r>
              <a:rPr lang="en-US" sz="2000" dirty="0">
                <a:latin typeface="Times New Roman" panose="02020603050405020304" pitchFamily="18" charset="0"/>
                <a:cs typeface="Times New Roman" panose="02020603050405020304" pitchFamily="18" charset="0"/>
              </a:rPr>
              <a:t>regulatory requirements for writing off loans may differ across portfolios and geographies </a:t>
            </a:r>
          </a:p>
          <a:p>
            <a:pPr marL="0" indent="0">
              <a:buNone/>
            </a:pPr>
            <a:endParaRPr lang="en-IN" sz="21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DAFA8AC-685C-4221-A634-271BF521A272}"/>
              </a:ext>
            </a:extLst>
          </p:cNvPr>
          <p:cNvPicPr>
            <a:picLocks noChangeAspect="1"/>
          </p:cNvPicPr>
          <p:nvPr/>
        </p:nvPicPr>
        <p:blipFill>
          <a:blip r:embed="rId2"/>
          <a:stretch>
            <a:fillRect/>
          </a:stretch>
        </p:blipFill>
        <p:spPr>
          <a:xfrm>
            <a:off x="992103" y="1422401"/>
            <a:ext cx="452967" cy="444500"/>
          </a:xfrm>
          <a:prstGeom prst="rect">
            <a:avLst/>
          </a:prstGeom>
        </p:spPr>
      </p:pic>
      <p:pic>
        <p:nvPicPr>
          <p:cNvPr id="6" name="Graphic 5" descr="Database outline">
            <a:extLst>
              <a:ext uri="{FF2B5EF4-FFF2-40B4-BE49-F238E27FC236}">
                <a16:creationId xmlns:a16="http://schemas.microsoft.com/office/drawing/2014/main" id="{711A66DA-2DA8-4597-0541-109927692F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893" y="2283788"/>
            <a:ext cx="452968" cy="452968"/>
          </a:xfrm>
          <a:prstGeom prst="rect">
            <a:avLst/>
          </a:prstGeom>
        </p:spPr>
      </p:pic>
      <p:pic>
        <p:nvPicPr>
          <p:cNvPr id="8" name="Picture 7">
            <a:extLst>
              <a:ext uri="{FF2B5EF4-FFF2-40B4-BE49-F238E27FC236}">
                <a16:creationId xmlns:a16="http://schemas.microsoft.com/office/drawing/2014/main" id="{282280B5-79BC-BD17-9224-999B4B5BA9DC}"/>
              </a:ext>
            </a:extLst>
          </p:cNvPr>
          <p:cNvPicPr>
            <a:picLocks noChangeAspect="1"/>
          </p:cNvPicPr>
          <p:nvPr/>
        </p:nvPicPr>
        <p:blipFill>
          <a:blip r:embed="rId5"/>
          <a:stretch>
            <a:fillRect/>
          </a:stretch>
        </p:blipFill>
        <p:spPr>
          <a:xfrm>
            <a:off x="989273" y="3003550"/>
            <a:ext cx="414208" cy="444500"/>
          </a:xfrm>
          <a:prstGeom prst="rect">
            <a:avLst/>
          </a:prstGeom>
        </p:spPr>
      </p:pic>
      <p:pic>
        <p:nvPicPr>
          <p:cNvPr id="10" name="Picture 9">
            <a:extLst>
              <a:ext uri="{FF2B5EF4-FFF2-40B4-BE49-F238E27FC236}">
                <a16:creationId xmlns:a16="http://schemas.microsoft.com/office/drawing/2014/main" id="{13EAA932-9049-5B77-8773-1A730B4E4755}"/>
              </a:ext>
            </a:extLst>
          </p:cNvPr>
          <p:cNvPicPr>
            <a:picLocks noChangeAspect="1"/>
          </p:cNvPicPr>
          <p:nvPr/>
        </p:nvPicPr>
        <p:blipFill>
          <a:blip r:embed="rId6"/>
          <a:stretch>
            <a:fillRect/>
          </a:stretch>
        </p:blipFill>
        <p:spPr>
          <a:xfrm>
            <a:off x="992102" y="4079458"/>
            <a:ext cx="452968" cy="466694"/>
          </a:xfrm>
          <a:prstGeom prst="rect">
            <a:avLst/>
          </a:prstGeom>
        </p:spPr>
      </p:pic>
    </p:spTree>
    <p:extLst>
      <p:ext uri="{BB962C8B-B14F-4D97-AF65-F5344CB8AC3E}">
        <p14:creationId xmlns:p14="http://schemas.microsoft.com/office/powerpoint/2010/main" val="378929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DBCCB-2247-4BD2-AA94-FD9E239EDB22}"/>
              </a:ext>
            </a:extLst>
          </p:cNvPr>
          <p:cNvSpPr>
            <a:spLocks noGrp="1"/>
          </p:cNvSpPr>
          <p:nvPr>
            <p:ph type="title"/>
          </p:nvPr>
        </p:nvSpPr>
        <p:spPr>
          <a:xfrm>
            <a:off x="913796" y="276226"/>
            <a:ext cx="10353761" cy="769408"/>
          </a:xfrm>
        </p:spPr>
        <p:txBody>
          <a:bodyPr/>
          <a:lstStyle/>
          <a:p>
            <a:r>
              <a:rPr lang="en-US" sz="3600" b="1" dirty="0">
                <a:latin typeface="Times New Roman" panose="02020603050405020304" pitchFamily="18" charset="0"/>
                <a:cs typeface="Times New Roman" panose="02020603050405020304" pitchFamily="18" charset="0"/>
              </a:rPr>
              <a:t>Analytical approach</a:t>
            </a:r>
            <a:endParaRPr lang="en-IN" sz="3600" b="1" dirty="0">
              <a:latin typeface="Times New Roman" panose="02020603050405020304" pitchFamily="18" charset="0"/>
              <a:cs typeface="Times New Roman" panose="02020603050405020304" pitchFamily="18" charset="0"/>
            </a:endParaRPr>
          </a:p>
        </p:txBody>
      </p:sp>
      <p:pic>
        <p:nvPicPr>
          <p:cNvPr id="10" name="Graphic 9" descr="Database with solid fill">
            <a:extLst>
              <a:ext uri="{FF2B5EF4-FFF2-40B4-BE49-F238E27FC236}">
                <a16:creationId xmlns:a16="http://schemas.microsoft.com/office/drawing/2014/main" id="{4A79966E-C047-BB96-764D-D14550F10C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796" y="1898002"/>
            <a:ext cx="914400" cy="914400"/>
          </a:xfrm>
          <a:prstGeom prst="rect">
            <a:avLst/>
          </a:prstGeom>
        </p:spPr>
      </p:pic>
      <p:pic>
        <p:nvPicPr>
          <p:cNvPr id="14" name="Graphic 13" descr="Upward trend with solid fill">
            <a:extLst>
              <a:ext uri="{FF2B5EF4-FFF2-40B4-BE49-F238E27FC236}">
                <a16:creationId xmlns:a16="http://schemas.microsoft.com/office/drawing/2014/main" id="{E6F5E0F6-F4B1-C98A-F972-052F4FCCB7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66486" y="1899623"/>
            <a:ext cx="914400" cy="914400"/>
          </a:xfrm>
          <a:prstGeom prst="rect">
            <a:avLst/>
          </a:prstGeom>
        </p:spPr>
      </p:pic>
      <p:pic>
        <p:nvPicPr>
          <p:cNvPr id="16" name="Picture 15">
            <a:extLst>
              <a:ext uri="{FF2B5EF4-FFF2-40B4-BE49-F238E27FC236}">
                <a16:creationId xmlns:a16="http://schemas.microsoft.com/office/drawing/2014/main" id="{E255C017-B35C-26EF-87A1-563C4CE3EE95}"/>
              </a:ext>
            </a:extLst>
          </p:cNvPr>
          <p:cNvPicPr>
            <a:picLocks noChangeAspect="1"/>
          </p:cNvPicPr>
          <p:nvPr/>
        </p:nvPicPr>
        <p:blipFill>
          <a:blip r:embed="rId6"/>
          <a:stretch>
            <a:fillRect/>
          </a:stretch>
        </p:blipFill>
        <p:spPr>
          <a:xfrm>
            <a:off x="5487395" y="1669343"/>
            <a:ext cx="1206562" cy="1143059"/>
          </a:xfrm>
          <a:prstGeom prst="rect">
            <a:avLst/>
          </a:prstGeom>
        </p:spPr>
      </p:pic>
      <p:pic>
        <p:nvPicPr>
          <p:cNvPr id="18" name="Picture 17">
            <a:extLst>
              <a:ext uri="{FF2B5EF4-FFF2-40B4-BE49-F238E27FC236}">
                <a16:creationId xmlns:a16="http://schemas.microsoft.com/office/drawing/2014/main" id="{F7EFC859-9236-D85D-FD26-2CC85852EA57}"/>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7900466" y="1441441"/>
            <a:ext cx="1371670" cy="1308065"/>
          </a:xfrm>
          <a:prstGeom prst="rect">
            <a:avLst/>
          </a:prstGeom>
        </p:spPr>
      </p:pic>
      <p:pic>
        <p:nvPicPr>
          <p:cNvPr id="20" name="Graphic 19" descr="Lightbulb with solid fill">
            <a:extLst>
              <a:ext uri="{FF2B5EF4-FFF2-40B4-BE49-F238E27FC236}">
                <a16:creationId xmlns:a16="http://schemas.microsoft.com/office/drawing/2014/main" id="{67626C4E-FE72-9275-94E8-0E22095EBA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53156" y="1839709"/>
            <a:ext cx="972693" cy="972693"/>
          </a:xfrm>
          <a:prstGeom prst="rect">
            <a:avLst/>
          </a:prstGeom>
        </p:spPr>
      </p:pic>
      <p:sp>
        <p:nvSpPr>
          <p:cNvPr id="23" name="Arrow: Right 22">
            <a:extLst>
              <a:ext uri="{FF2B5EF4-FFF2-40B4-BE49-F238E27FC236}">
                <a16:creationId xmlns:a16="http://schemas.microsoft.com/office/drawing/2014/main" id="{3EA2E8B6-4F26-3304-B935-37D68B1E5383}"/>
              </a:ext>
            </a:extLst>
          </p:cNvPr>
          <p:cNvSpPr/>
          <p:nvPr/>
        </p:nvSpPr>
        <p:spPr>
          <a:xfrm>
            <a:off x="2077397" y="2240872"/>
            <a:ext cx="615353" cy="31314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90FEF3FE-0645-74D6-CCB2-B45F4852FE36}"/>
              </a:ext>
            </a:extLst>
          </p:cNvPr>
          <p:cNvSpPr/>
          <p:nvPr/>
        </p:nvSpPr>
        <p:spPr>
          <a:xfrm>
            <a:off x="4513719" y="2240872"/>
            <a:ext cx="615353" cy="31314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6BBC8141-28B1-F3ED-FD37-39A50659C1BC}"/>
              </a:ext>
            </a:extLst>
          </p:cNvPr>
          <p:cNvSpPr/>
          <p:nvPr/>
        </p:nvSpPr>
        <p:spPr>
          <a:xfrm>
            <a:off x="6877472" y="2169484"/>
            <a:ext cx="615353" cy="31314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EBFF4DCA-65B0-D526-D3CC-F426AC255065}"/>
              </a:ext>
            </a:extLst>
          </p:cNvPr>
          <p:cNvSpPr/>
          <p:nvPr/>
        </p:nvSpPr>
        <p:spPr>
          <a:xfrm>
            <a:off x="9649573" y="2198631"/>
            <a:ext cx="615353" cy="31314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9A3EEFFC-907B-A4F6-5F57-034F1CBE1FF2}"/>
              </a:ext>
            </a:extLst>
          </p:cNvPr>
          <p:cNvSpPr txBox="1"/>
          <p:nvPr/>
        </p:nvSpPr>
        <p:spPr>
          <a:xfrm>
            <a:off x="7843609" y="3368176"/>
            <a:ext cx="1295400" cy="1646605"/>
          </a:xfrm>
          <a:prstGeom prst="rect">
            <a:avLst/>
          </a:prstGeom>
          <a:noFill/>
        </p:spPr>
        <p:txBody>
          <a:bodyPr wrap="square" rtlCol="0">
            <a:spAutoFit/>
          </a:bodyPr>
          <a:lstStyle/>
          <a:p>
            <a:r>
              <a:rPr lang="en-US" sz="1200" b="1" dirty="0"/>
              <a:t>Bivariate Analysis</a:t>
            </a:r>
          </a:p>
          <a:p>
            <a:endParaRPr lang="en-US" sz="1200" b="1" dirty="0"/>
          </a:p>
          <a:p>
            <a:pPr marL="171450" indent="-171450">
              <a:buFont typeface="Arial" panose="020B0604020202020204" pitchFamily="34" charset="0"/>
              <a:buChar char="•"/>
            </a:pPr>
            <a:r>
              <a:rPr lang="en-US" sz="1100" dirty="0"/>
              <a:t>Correlation analysis</a:t>
            </a:r>
          </a:p>
          <a:p>
            <a:pPr marL="171450" indent="-171450">
              <a:buFont typeface="Arial" panose="020B0604020202020204" pitchFamily="34" charset="0"/>
              <a:buChar char="•"/>
            </a:pPr>
            <a:r>
              <a:rPr lang="en-US" sz="1100" dirty="0"/>
              <a:t>Cross Frequency distribution analysis</a:t>
            </a:r>
          </a:p>
          <a:p>
            <a:pPr marL="171450" indent="-171450">
              <a:buFont typeface="Arial" panose="020B0604020202020204" pitchFamily="34" charset="0"/>
              <a:buChar char="•"/>
            </a:pPr>
            <a:r>
              <a:rPr lang="en-US" sz="1100" dirty="0"/>
              <a:t>Joint distributions</a:t>
            </a:r>
            <a:endParaRPr lang="en-IN" sz="1100" dirty="0"/>
          </a:p>
        </p:txBody>
      </p:sp>
      <p:sp>
        <p:nvSpPr>
          <p:cNvPr id="28" name="TextBox 27">
            <a:extLst>
              <a:ext uri="{FF2B5EF4-FFF2-40B4-BE49-F238E27FC236}">
                <a16:creationId xmlns:a16="http://schemas.microsoft.com/office/drawing/2014/main" id="{AAE05FA1-9356-D6C4-D291-479586BB62F5}"/>
              </a:ext>
            </a:extLst>
          </p:cNvPr>
          <p:cNvSpPr txBox="1"/>
          <p:nvPr/>
        </p:nvSpPr>
        <p:spPr>
          <a:xfrm>
            <a:off x="3190901" y="3429000"/>
            <a:ext cx="1516566" cy="969496"/>
          </a:xfrm>
          <a:prstGeom prst="rect">
            <a:avLst/>
          </a:prstGeom>
          <a:noFill/>
        </p:spPr>
        <p:txBody>
          <a:bodyPr wrap="square" rtlCol="0">
            <a:spAutoFit/>
          </a:bodyPr>
          <a:lstStyle/>
          <a:p>
            <a:r>
              <a:rPr lang="en-US" sz="1200" b="1" dirty="0"/>
              <a:t>Univariate Analysis</a:t>
            </a:r>
          </a:p>
          <a:p>
            <a:endParaRPr lang="en-US" sz="1200" b="1" dirty="0"/>
          </a:p>
          <a:p>
            <a:pPr marL="171450" indent="-171450">
              <a:buFont typeface="Arial" panose="020B0604020202020204" pitchFamily="34" charset="0"/>
              <a:buChar char="•"/>
            </a:pPr>
            <a:r>
              <a:rPr lang="en-US" sz="1100" dirty="0"/>
              <a:t>Distributions</a:t>
            </a:r>
          </a:p>
          <a:p>
            <a:pPr marL="171450" indent="-171450">
              <a:buFont typeface="Arial" panose="020B0604020202020204" pitchFamily="34" charset="0"/>
              <a:buChar char="•"/>
            </a:pPr>
            <a:r>
              <a:rPr lang="en-US" sz="1100" dirty="0"/>
              <a:t>Frequency tables</a:t>
            </a:r>
          </a:p>
          <a:p>
            <a:pPr marL="171450" indent="-171450">
              <a:buFont typeface="Arial" panose="020B0604020202020204" pitchFamily="34" charset="0"/>
              <a:buChar char="•"/>
            </a:pPr>
            <a:r>
              <a:rPr lang="en-US" sz="1100" dirty="0"/>
              <a:t>Additional variables</a:t>
            </a:r>
            <a:endParaRPr lang="en-IN" sz="1100" dirty="0"/>
          </a:p>
        </p:txBody>
      </p:sp>
      <p:sp>
        <p:nvSpPr>
          <p:cNvPr id="29" name="TextBox 28">
            <a:extLst>
              <a:ext uri="{FF2B5EF4-FFF2-40B4-BE49-F238E27FC236}">
                <a16:creationId xmlns:a16="http://schemas.microsoft.com/office/drawing/2014/main" id="{4A288E3D-AD10-E97B-392A-179EBE22EBE5}"/>
              </a:ext>
            </a:extLst>
          </p:cNvPr>
          <p:cNvSpPr txBox="1"/>
          <p:nvPr/>
        </p:nvSpPr>
        <p:spPr>
          <a:xfrm>
            <a:off x="5427133" y="3365500"/>
            <a:ext cx="1591733" cy="1661993"/>
          </a:xfrm>
          <a:prstGeom prst="rect">
            <a:avLst/>
          </a:prstGeom>
          <a:noFill/>
        </p:spPr>
        <p:txBody>
          <a:bodyPr wrap="square" rtlCol="0">
            <a:spAutoFit/>
          </a:bodyPr>
          <a:lstStyle/>
          <a:p>
            <a:r>
              <a:rPr lang="en-US" sz="1200" b="1" dirty="0"/>
              <a:t>Segmented univariate analysis</a:t>
            </a:r>
          </a:p>
          <a:p>
            <a:endParaRPr lang="en-US" sz="1200" b="1" dirty="0"/>
          </a:p>
          <a:p>
            <a:pPr marL="171450" indent="-171450">
              <a:buFont typeface="Arial" panose="020B0604020202020204" pitchFamily="34" charset="0"/>
              <a:buChar char="•"/>
            </a:pPr>
            <a:r>
              <a:rPr lang="en-US" sz="1100" dirty="0"/>
              <a:t>Key metrics across various variable segments</a:t>
            </a:r>
          </a:p>
          <a:p>
            <a:pPr marL="171450" indent="-171450">
              <a:buFont typeface="Arial" panose="020B0604020202020204" pitchFamily="34" charset="0"/>
              <a:buChar char="•"/>
            </a:pPr>
            <a:r>
              <a:rPr lang="en-US" sz="1100" dirty="0"/>
              <a:t>Derived variables </a:t>
            </a:r>
          </a:p>
          <a:p>
            <a:pPr marL="171450" indent="-171450">
              <a:buFont typeface="Arial" panose="020B0604020202020204" pitchFamily="34" charset="0"/>
              <a:buChar char="•"/>
            </a:pPr>
            <a:r>
              <a:rPr lang="en-US" sz="1100" dirty="0"/>
              <a:t>Inputs for bivariate analysis </a:t>
            </a:r>
            <a:endParaRPr lang="en-IN" sz="1100" dirty="0"/>
          </a:p>
        </p:txBody>
      </p:sp>
      <p:sp>
        <p:nvSpPr>
          <p:cNvPr id="30" name="TextBox 29">
            <a:extLst>
              <a:ext uri="{FF2B5EF4-FFF2-40B4-BE49-F238E27FC236}">
                <a16:creationId xmlns:a16="http://schemas.microsoft.com/office/drawing/2014/main" id="{CB7D899C-CD41-1E7C-B731-70839C14E942}"/>
              </a:ext>
            </a:extLst>
          </p:cNvPr>
          <p:cNvSpPr txBox="1"/>
          <p:nvPr/>
        </p:nvSpPr>
        <p:spPr>
          <a:xfrm>
            <a:off x="859367" y="3365500"/>
            <a:ext cx="1295400" cy="1646605"/>
          </a:xfrm>
          <a:prstGeom prst="rect">
            <a:avLst/>
          </a:prstGeom>
          <a:noFill/>
        </p:spPr>
        <p:txBody>
          <a:bodyPr wrap="square" rtlCol="0">
            <a:spAutoFit/>
          </a:bodyPr>
          <a:lstStyle/>
          <a:p>
            <a:r>
              <a:rPr lang="en-US" sz="1200" b="1" dirty="0"/>
              <a:t>Data cleaning</a:t>
            </a:r>
          </a:p>
          <a:p>
            <a:endParaRPr lang="en-US" sz="1200" b="1" dirty="0"/>
          </a:p>
          <a:p>
            <a:pPr marL="171450" indent="-171450">
              <a:buFont typeface="Arial" panose="020B0604020202020204" pitchFamily="34" charset="0"/>
              <a:buChar char="•"/>
            </a:pPr>
            <a:r>
              <a:rPr lang="en-US" sz="1100" dirty="0"/>
              <a:t>Data quality checks</a:t>
            </a:r>
          </a:p>
          <a:p>
            <a:pPr marL="171450" indent="-171450">
              <a:buFont typeface="Arial" panose="020B0604020202020204" pitchFamily="34" charset="0"/>
              <a:buChar char="•"/>
            </a:pPr>
            <a:r>
              <a:rPr lang="en-US" sz="1100" dirty="0"/>
              <a:t>Data formatting and manipulation</a:t>
            </a:r>
          </a:p>
          <a:p>
            <a:pPr marL="171450" indent="-171450">
              <a:buFont typeface="Arial" panose="020B0604020202020204" pitchFamily="34" charset="0"/>
              <a:buChar char="•"/>
            </a:pPr>
            <a:r>
              <a:rPr lang="en-US" sz="1100" dirty="0"/>
              <a:t>Dimensionality reduction</a:t>
            </a:r>
            <a:endParaRPr lang="en-IN" sz="1100" dirty="0"/>
          </a:p>
        </p:txBody>
      </p:sp>
      <p:sp>
        <p:nvSpPr>
          <p:cNvPr id="31" name="TextBox 30">
            <a:extLst>
              <a:ext uri="{FF2B5EF4-FFF2-40B4-BE49-F238E27FC236}">
                <a16:creationId xmlns:a16="http://schemas.microsoft.com/office/drawing/2014/main" id="{E06F46D8-B0FD-88EF-5602-19E7E2E8E85E}"/>
              </a:ext>
            </a:extLst>
          </p:cNvPr>
          <p:cNvSpPr txBox="1"/>
          <p:nvPr/>
        </p:nvSpPr>
        <p:spPr>
          <a:xfrm>
            <a:off x="10264926" y="3365500"/>
            <a:ext cx="1295400" cy="1477328"/>
          </a:xfrm>
          <a:prstGeom prst="rect">
            <a:avLst/>
          </a:prstGeom>
          <a:noFill/>
        </p:spPr>
        <p:txBody>
          <a:bodyPr wrap="square" rtlCol="0">
            <a:spAutoFit/>
          </a:bodyPr>
          <a:lstStyle/>
          <a:p>
            <a:r>
              <a:rPr lang="en-US" sz="1200" b="1" dirty="0"/>
              <a:t>Conclusion </a:t>
            </a:r>
          </a:p>
          <a:p>
            <a:endParaRPr lang="en-US" sz="1200" b="1" dirty="0"/>
          </a:p>
          <a:p>
            <a:pPr marL="171450" indent="-171450">
              <a:buFont typeface="Arial" panose="020B0604020202020204" pitchFamily="34" charset="0"/>
              <a:buChar char="•"/>
            </a:pPr>
            <a:r>
              <a:rPr lang="en-US" sz="1100" dirty="0"/>
              <a:t>Combine the results from the analysis</a:t>
            </a:r>
          </a:p>
          <a:p>
            <a:pPr marL="171450" indent="-171450">
              <a:buFont typeface="Arial" panose="020B0604020202020204" pitchFamily="34" charset="0"/>
              <a:buChar char="•"/>
            </a:pPr>
            <a:r>
              <a:rPr lang="en-US" sz="1100" dirty="0"/>
              <a:t>Actionable insights for the executive team</a:t>
            </a:r>
            <a:endParaRPr lang="en-IN" sz="1100" dirty="0"/>
          </a:p>
        </p:txBody>
      </p:sp>
    </p:spTree>
    <p:extLst>
      <p:ext uri="{BB962C8B-B14F-4D97-AF65-F5344CB8AC3E}">
        <p14:creationId xmlns:p14="http://schemas.microsoft.com/office/powerpoint/2010/main" val="3919970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1DA4C-6379-00FB-FBB6-8027C5A8A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02F9B-2621-7004-48F5-DD77D7216E7C}"/>
              </a:ext>
            </a:extLst>
          </p:cNvPr>
          <p:cNvSpPr>
            <a:spLocks noGrp="1"/>
          </p:cNvSpPr>
          <p:nvPr>
            <p:ph type="title"/>
          </p:nvPr>
        </p:nvSpPr>
        <p:spPr>
          <a:xfrm>
            <a:off x="882572" y="285147"/>
            <a:ext cx="10353761" cy="769408"/>
          </a:xfrm>
        </p:spPr>
        <p:txBody>
          <a:bodyPr/>
          <a:lstStyle/>
          <a:p>
            <a:r>
              <a:rPr lang="en-US" sz="3600" b="1" dirty="0">
                <a:latin typeface="Times New Roman" panose="02020603050405020304" pitchFamily="18" charset="0"/>
                <a:cs typeface="Times New Roman" panose="02020603050405020304" pitchFamily="18" charset="0"/>
              </a:rPr>
              <a:t>Data</a:t>
            </a:r>
            <a:r>
              <a:rPr lang="en-US" dirty="0"/>
              <a:t> </a:t>
            </a:r>
            <a:r>
              <a:rPr lang="en-US" sz="3600" b="1" dirty="0">
                <a:latin typeface="Times New Roman" panose="02020603050405020304" pitchFamily="18" charset="0"/>
                <a:cs typeface="Times New Roman" panose="02020603050405020304" pitchFamily="18" charset="0"/>
              </a:rPr>
              <a:t>Cleaning / Preprocessing</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FDC7833-6224-4BED-FBDC-8405D1C33F25}"/>
              </a:ext>
            </a:extLst>
          </p:cNvPr>
          <p:cNvSpPr>
            <a:spLocks noGrp="1"/>
          </p:cNvSpPr>
          <p:nvPr>
            <p:ph idx="1"/>
          </p:nvPr>
        </p:nvSpPr>
        <p:spPr>
          <a:xfrm>
            <a:off x="955667" y="1054555"/>
            <a:ext cx="5953629" cy="3207578"/>
          </a:xfrm>
        </p:spPr>
        <p:txBody>
          <a:bodyPr>
            <a:normAutofit fontScale="25000" lnSpcReduction="20000"/>
          </a:bodyPr>
          <a:lstStyle/>
          <a:p>
            <a:pPr marL="171450" indent="-171450" defTabSz="457200">
              <a:lnSpc>
                <a:spcPct val="220000"/>
              </a:lnSpc>
            </a:pPr>
            <a:r>
              <a:rPr lang="en-US" sz="4800" dirty="0">
                <a:latin typeface="Times New Roman" panose="02020603050405020304" pitchFamily="18" charset="0"/>
                <a:cs typeface="Times New Roman" panose="02020603050405020304" pitchFamily="18" charset="0"/>
              </a:rPr>
              <a:t>Dataset has 39,717 observation and 111 variables </a:t>
            </a:r>
          </a:p>
          <a:p>
            <a:pPr marL="171450" indent="-171450" defTabSz="457200">
              <a:lnSpc>
                <a:spcPct val="220000"/>
              </a:lnSpc>
            </a:pPr>
            <a:r>
              <a:rPr lang="en-US" sz="4800" dirty="0">
                <a:latin typeface="Times New Roman" panose="02020603050405020304" pitchFamily="18" charset="0"/>
                <a:cs typeface="Times New Roman" panose="02020603050405020304" pitchFamily="18" charset="0"/>
              </a:rPr>
              <a:t>There are 54 columns which having more than 100% NULL </a:t>
            </a:r>
          </a:p>
          <a:p>
            <a:pPr marL="171450" indent="-171450" defTabSz="457200">
              <a:lnSpc>
                <a:spcPct val="220000"/>
              </a:lnSpc>
            </a:pPr>
            <a:r>
              <a:rPr lang="en-US" sz="4800" dirty="0">
                <a:latin typeface="Times New Roman" panose="02020603050405020304" pitchFamily="18" charset="0"/>
                <a:cs typeface="Times New Roman" panose="02020603050405020304" pitchFamily="18" charset="0"/>
              </a:rPr>
              <a:t>There are 9 columns which are having only one unique value</a:t>
            </a:r>
          </a:p>
          <a:p>
            <a:pPr marL="171450" indent="-171450" defTabSz="457200">
              <a:lnSpc>
                <a:spcPct val="220000"/>
              </a:lnSpc>
            </a:pPr>
            <a:r>
              <a:rPr lang="en-US" sz="4800" dirty="0">
                <a:latin typeface="Times New Roman" panose="02020603050405020304" pitchFamily="18" charset="0"/>
                <a:cs typeface="Times New Roman" panose="02020603050405020304" pitchFamily="18" charset="0"/>
              </a:rPr>
              <a:t>We don’t have any duplicated rows in the dataset</a:t>
            </a:r>
          </a:p>
          <a:p>
            <a:pPr marL="171450" indent="-171450" defTabSz="457200">
              <a:lnSpc>
                <a:spcPct val="220000"/>
              </a:lnSpc>
            </a:pPr>
            <a:r>
              <a:rPr lang="en-US" sz="4800" dirty="0" err="1">
                <a:latin typeface="Times New Roman" panose="02020603050405020304" pitchFamily="18" charset="0"/>
                <a:cs typeface="Times New Roman" panose="02020603050405020304" pitchFamily="18" charset="0"/>
              </a:rPr>
              <a:t>revol_util</a:t>
            </a:r>
            <a:r>
              <a:rPr lang="en-US" sz="4800" dirty="0">
                <a:latin typeface="Times New Roman" panose="02020603050405020304" pitchFamily="18" charset="0"/>
                <a:cs typeface="Times New Roman" panose="02020603050405020304" pitchFamily="18" charset="0"/>
              </a:rPr>
              <a:t> &amp; </a:t>
            </a:r>
            <a:r>
              <a:rPr lang="en-US" sz="4800" dirty="0" err="1">
                <a:latin typeface="Times New Roman" panose="02020603050405020304" pitchFamily="18" charset="0"/>
                <a:cs typeface="Times New Roman" panose="02020603050405020304" pitchFamily="18" charset="0"/>
              </a:rPr>
              <a:t>int_rate</a:t>
            </a:r>
            <a:r>
              <a:rPr lang="en-US" sz="4800" dirty="0">
                <a:latin typeface="Times New Roman" panose="02020603050405020304" pitchFamily="18" charset="0"/>
                <a:cs typeface="Times New Roman" panose="02020603050405020304" pitchFamily="18" charset="0"/>
              </a:rPr>
              <a:t>  fields have ‘%’ symbols, </a:t>
            </a:r>
            <a:r>
              <a:rPr lang="en-US" sz="4800" dirty="0"/>
              <a:t>and we have treated this variable in code</a:t>
            </a:r>
            <a:endParaRPr lang="en-US" sz="4800" dirty="0">
              <a:latin typeface="Times New Roman" panose="02020603050405020304" pitchFamily="18" charset="0"/>
              <a:cs typeface="Times New Roman" panose="02020603050405020304" pitchFamily="18" charset="0"/>
            </a:endParaRPr>
          </a:p>
          <a:p>
            <a:pPr marL="171450" indent="-171450" defTabSz="457200">
              <a:lnSpc>
                <a:spcPct val="220000"/>
              </a:lnSpc>
            </a:pPr>
            <a:r>
              <a:rPr lang="en-US" sz="4800" dirty="0" err="1"/>
              <a:t>emp_length</a:t>
            </a:r>
            <a:r>
              <a:rPr lang="en-US" sz="4800" dirty="0"/>
              <a:t> clearly filed have "&lt;" &amp; “+”symbols and we have treated this variable in code</a:t>
            </a:r>
            <a:endParaRPr lang="en-US" sz="4800" dirty="0">
              <a:latin typeface="Times New Roman" panose="02020603050405020304" pitchFamily="18" charset="0"/>
              <a:cs typeface="Times New Roman" panose="02020603050405020304" pitchFamily="18" charset="0"/>
            </a:endParaRPr>
          </a:p>
          <a:p>
            <a:pPr marL="171450" indent="-171450" defTabSz="457200">
              <a:lnSpc>
                <a:spcPct val="220000"/>
              </a:lnSpc>
            </a:pPr>
            <a:r>
              <a:rPr lang="en-US" sz="4800" dirty="0" err="1">
                <a:latin typeface="Times New Roman" panose="02020603050405020304" pitchFamily="18" charset="0"/>
                <a:cs typeface="Times New Roman" panose="02020603050405020304" pitchFamily="18" charset="0"/>
              </a:rPr>
              <a:t>issue_d</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earliest_cr_line</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earliest_cr_line</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next_pymnt_d</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last_credit_pull_d</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last_pymnt_d</a:t>
            </a:r>
            <a:r>
              <a:rPr lang="en-US" sz="4800" dirty="0">
                <a:latin typeface="Times New Roman" panose="02020603050405020304" pitchFamily="18" charset="0"/>
                <a:cs typeface="Times New Roman" panose="02020603050405020304" pitchFamily="18" charset="0"/>
              </a:rPr>
              <a:t> are data variable, and we have changed the data type for them to datetime.</a:t>
            </a:r>
          </a:p>
          <a:p>
            <a:pPr marL="171450" indent="-171450" defTabSz="457200">
              <a:lnSpc>
                <a:spcPct val="220000"/>
              </a:lnSpc>
            </a:pPr>
            <a:r>
              <a:rPr lang="en-US" sz="4800" dirty="0">
                <a:latin typeface="Times New Roman" panose="02020603050405020304" pitchFamily="18" charset="0"/>
                <a:cs typeface="Times New Roman" panose="02020603050405020304" pitchFamily="18" charset="0"/>
              </a:rPr>
              <a:t>'</a:t>
            </a:r>
            <a:r>
              <a:rPr lang="en-US" sz="4800" dirty="0" err="1">
                <a:latin typeface="Times New Roman" panose="02020603050405020304" pitchFamily="18" charset="0"/>
                <a:cs typeface="Times New Roman" panose="02020603050405020304" pitchFamily="18" charset="0"/>
              </a:rPr>
              <a:t>emp_title</a:t>
            </a:r>
            <a:r>
              <a:rPr lang="en-US" sz="4800" dirty="0">
                <a:latin typeface="Times New Roman" panose="02020603050405020304" pitchFamily="18" charset="0"/>
                <a:cs typeface="Times New Roman" panose="02020603050405020304" pitchFamily="18" charset="0"/>
              </a:rPr>
              <a:t>' , 'desc' ,'</a:t>
            </a:r>
            <a:r>
              <a:rPr lang="en-US" sz="4800" dirty="0" err="1">
                <a:latin typeface="Times New Roman" panose="02020603050405020304" pitchFamily="18" charset="0"/>
                <a:cs typeface="Times New Roman" panose="02020603050405020304" pitchFamily="18" charset="0"/>
              </a:rPr>
              <a:t>url</a:t>
            </a:r>
            <a:r>
              <a:rPr lang="en-US" sz="4800" dirty="0">
                <a:latin typeface="Times New Roman" panose="02020603050405020304" pitchFamily="18" charset="0"/>
                <a:cs typeface="Times New Roman" panose="02020603050405020304" pitchFamily="18" charset="0"/>
              </a:rPr>
              <a:t>' ,'title','</a:t>
            </a:r>
            <a:r>
              <a:rPr lang="en-US" sz="4800" dirty="0" err="1">
                <a:latin typeface="Times New Roman" panose="02020603050405020304" pitchFamily="18" charset="0"/>
                <a:cs typeface="Times New Roman" panose="02020603050405020304" pitchFamily="18" charset="0"/>
              </a:rPr>
              <a:t>zip_code</a:t>
            </a:r>
            <a:r>
              <a:rPr lang="en-US" sz="4800" dirty="0">
                <a:latin typeface="Times New Roman" panose="02020603050405020304" pitchFamily="18" charset="0"/>
                <a:cs typeface="Times New Roman" panose="02020603050405020304" pitchFamily="18" charset="0"/>
              </a:rPr>
              <a:t>’ has too many values and won't be useful for data analysis hence we have dropped them.</a:t>
            </a:r>
          </a:p>
          <a:p>
            <a:pPr marL="171450" indent="-171450" defTabSz="457200">
              <a:lnSpc>
                <a:spcPct val="220000"/>
              </a:lnSpc>
            </a:pPr>
            <a:r>
              <a:rPr lang="en-US" altLang="en-US" sz="4800" dirty="0">
                <a:latin typeface="Times New Roman" panose="02020603050405020304" pitchFamily="18" charset="0"/>
                <a:cs typeface="Times New Roman" panose="02020603050405020304" pitchFamily="18" charset="0"/>
              </a:rPr>
              <a:t>'</a:t>
            </a:r>
            <a:r>
              <a:rPr lang="en-US" altLang="en-US" sz="4800" dirty="0" err="1">
                <a:latin typeface="Times New Roman" panose="02020603050405020304" pitchFamily="18" charset="0"/>
                <a:cs typeface="Times New Roman" panose="02020603050405020304" pitchFamily="18" charset="0"/>
              </a:rPr>
              <a:t>mths_since_last_record</a:t>
            </a:r>
            <a:r>
              <a:rPr lang="en-US" altLang="en-US" sz="4800" dirty="0">
                <a:latin typeface="Times New Roman" panose="02020603050405020304" pitchFamily="18" charset="0"/>
                <a:cs typeface="Times New Roman" panose="02020603050405020304" pitchFamily="18" charset="0"/>
              </a:rPr>
              <a:t>', '</a:t>
            </a:r>
            <a:r>
              <a:rPr lang="en-US" altLang="en-US" sz="4800" dirty="0" err="1">
                <a:latin typeface="Times New Roman" panose="02020603050405020304" pitchFamily="18" charset="0"/>
                <a:cs typeface="Times New Roman" panose="02020603050405020304" pitchFamily="18" charset="0"/>
              </a:rPr>
              <a:t>next_pymnt_d</a:t>
            </a:r>
            <a:r>
              <a:rPr lang="en-US" altLang="en-US" sz="4800" dirty="0">
                <a:latin typeface="Times New Roman" panose="02020603050405020304" pitchFamily="18" charset="0"/>
                <a:cs typeface="Times New Roman" panose="02020603050405020304" pitchFamily="18" charset="0"/>
              </a:rPr>
              <a:t>’ has 90% value as missing hence dropped them</a:t>
            </a:r>
          </a:p>
          <a:p>
            <a:pPr marL="0" indent="0" defTabSz="457200">
              <a:buNone/>
            </a:pPr>
            <a:endParaRPr lang="en-US" dirty="0">
              <a:latin typeface="+mj-lt"/>
            </a:endParaRPr>
          </a:p>
          <a:p>
            <a:endParaRPr lang="en-IN" dirty="0">
              <a:latin typeface="+mj-lt"/>
            </a:endParaRPr>
          </a:p>
        </p:txBody>
      </p:sp>
      <p:pic>
        <p:nvPicPr>
          <p:cNvPr id="7" name="Picture 6">
            <a:extLst>
              <a:ext uri="{FF2B5EF4-FFF2-40B4-BE49-F238E27FC236}">
                <a16:creationId xmlns:a16="http://schemas.microsoft.com/office/drawing/2014/main" id="{C657B708-468E-9567-A9DA-FEADAFEF629F}"/>
              </a:ext>
            </a:extLst>
          </p:cNvPr>
          <p:cNvPicPr>
            <a:picLocks noChangeAspect="1"/>
          </p:cNvPicPr>
          <p:nvPr/>
        </p:nvPicPr>
        <p:blipFill>
          <a:blip r:embed="rId2"/>
          <a:stretch>
            <a:fillRect/>
          </a:stretch>
        </p:blipFill>
        <p:spPr>
          <a:xfrm>
            <a:off x="7472933" y="1054554"/>
            <a:ext cx="3649157" cy="4800145"/>
          </a:xfrm>
          <a:prstGeom prst="rect">
            <a:avLst/>
          </a:prstGeom>
        </p:spPr>
      </p:pic>
    </p:spTree>
    <p:extLst>
      <p:ext uri="{BB962C8B-B14F-4D97-AF65-F5344CB8AC3E}">
        <p14:creationId xmlns:p14="http://schemas.microsoft.com/office/powerpoint/2010/main" val="2926773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A6C1-8D17-427B-9579-712A3252C374}"/>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Quantitative variables Analysis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5D9C31A-8993-42C1-85A4-70EB5D083750}"/>
              </a:ext>
            </a:extLst>
          </p:cNvPr>
          <p:cNvSpPr>
            <a:spLocks noGrp="1"/>
          </p:cNvSpPr>
          <p:nvPr>
            <p:ph idx="1"/>
          </p:nvPr>
        </p:nvSpPr>
        <p:spPr>
          <a:xfrm>
            <a:off x="899647" y="3581400"/>
            <a:ext cx="5348754" cy="1994263"/>
          </a:xfrm>
        </p:spPr>
        <p:txBody>
          <a:bodyPr>
            <a:normAutofit fontScale="92500" lnSpcReduction="10000"/>
          </a:bodyPr>
          <a:lstStyle/>
          <a:p>
            <a:pPr marL="171450" indent="-171450" defTabSz="457200">
              <a:lnSpc>
                <a:spcPct val="80000"/>
              </a:lnSpc>
            </a:pPr>
            <a:r>
              <a:rPr lang="en-US" sz="1400" dirty="0">
                <a:latin typeface="Times New Roman" panose="02020603050405020304" pitchFamily="18" charset="0"/>
                <a:cs typeface="Times New Roman" panose="02020603050405020304" pitchFamily="18" charset="0"/>
              </a:rPr>
              <a:t>The annual income of most of the loan applicants is between 40,404 - 82,300</a:t>
            </a:r>
          </a:p>
          <a:p>
            <a:pPr marL="171450" indent="-171450" defTabSz="457200">
              <a:lnSpc>
                <a:spcPct val="80000"/>
              </a:lnSpc>
            </a:pPr>
            <a:r>
              <a:rPr lang="en-US" sz="1400" dirty="0">
                <a:latin typeface="Times New Roman" panose="02020603050405020304" pitchFamily="18" charset="0"/>
                <a:cs typeface="Times New Roman" panose="02020603050405020304" pitchFamily="18" charset="0"/>
              </a:rPr>
              <a:t>The loan amount of most of the loan applicants is between 5,500 - 15,000</a:t>
            </a:r>
          </a:p>
          <a:p>
            <a:pPr marL="171450" indent="-171450" defTabSz="457200">
              <a:lnSpc>
                <a:spcPct val="80000"/>
              </a:lnSpc>
            </a:pPr>
            <a:r>
              <a:rPr lang="en-US" sz="1400" dirty="0">
                <a:latin typeface="Times New Roman" panose="02020603050405020304" pitchFamily="18" charset="0"/>
                <a:cs typeface="Times New Roman" panose="02020603050405020304" pitchFamily="18" charset="0"/>
              </a:rPr>
              <a:t>The funded amount by investor for most of the loan applicants is between 5,400 - 15,000</a:t>
            </a:r>
          </a:p>
          <a:p>
            <a:pPr marL="171450" indent="-171450" defTabSz="457200">
              <a:lnSpc>
                <a:spcPct val="80000"/>
              </a:lnSpc>
            </a:pPr>
            <a:r>
              <a:rPr lang="en-US" sz="1400" dirty="0">
                <a:latin typeface="Times New Roman" panose="02020603050405020304" pitchFamily="18" charset="0"/>
                <a:cs typeface="Times New Roman" panose="02020603050405020304" pitchFamily="18" charset="0"/>
              </a:rPr>
              <a:t>The interest rate on the loan is between 9.25% - 14.59%</a:t>
            </a:r>
          </a:p>
          <a:p>
            <a:pPr marL="171450" indent="-171450" defTabSz="457200">
              <a:lnSpc>
                <a:spcPct val="80000"/>
              </a:lnSpc>
            </a:pPr>
            <a:r>
              <a:rPr lang="en-US" sz="1400" dirty="0">
                <a:latin typeface="Times New Roman" panose="02020603050405020304" pitchFamily="18" charset="0"/>
                <a:cs typeface="Times New Roman" panose="02020603050405020304" pitchFamily="18" charset="0"/>
              </a:rPr>
              <a:t>The monthly installment amount on the loan is between 167 - 430</a:t>
            </a:r>
          </a:p>
          <a:p>
            <a:pPr marL="171450" indent="-171450" defTabSz="457200">
              <a:lnSpc>
                <a:spcPct val="80000"/>
              </a:lnSpc>
            </a:pPr>
            <a:r>
              <a:rPr lang="en-US" sz="1400" dirty="0">
                <a:latin typeface="Times New Roman" panose="02020603050405020304" pitchFamily="18" charset="0"/>
                <a:cs typeface="Times New Roman" panose="02020603050405020304" pitchFamily="18" charset="0"/>
              </a:rPr>
              <a:t>The debt-to-income ratio is between 8.17 - 18.60</a:t>
            </a:r>
          </a:p>
        </p:txBody>
      </p:sp>
      <p:sp>
        <p:nvSpPr>
          <p:cNvPr id="4" name="AutoShape 2" descr="What is Quantitative Data Analysis? - GeeksforGeeks">
            <a:extLst>
              <a:ext uri="{FF2B5EF4-FFF2-40B4-BE49-F238E27FC236}">
                <a16:creationId xmlns:a16="http://schemas.microsoft.com/office/drawing/2014/main" id="{3DA463D7-098D-46C1-9B33-673858C206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97F430CF-27D8-AFEC-19DA-1D8E05D3A515}"/>
              </a:ext>
            </a:extLst>
          </p:cNvPr>
          <p:cNvPicPr>
            <a:picLocks noChangeAspect="1"/>
          </p:cNvPicPr>
          <p:nvPr/>
        </p:nvPicPr>
        <p:blipFill>
          <a:blip r:embed="rId2"/>
          <a:stretch>
            <a:fillRect/>
          </a:stretch>
        </p:blipFill>
        <p:spPr>
          <a:xfrm>
            <a:off x="960968" y="1584349"/>
            <a:ext cx="2332566" cy="1625255"/>
          </a:xfrm>
          <a:prstGeom prst="rect">
            <a:avLst/>
          </a:prstGeom>
        </p:spPr>
      </p:pic>
      <p:pic>
        <p:nvPicPr>
          <p:cNvPr id="8" name="Picture 7">
            <a:extLst>
              <a:ext uri="{FF2B5EF4-FFF2-40B4-BE49-F238E27FC236}">
                <a16:creationId xmlns:a16="http://schemas.microsoft.com/office/drawing/2014/main" id="{F324B100-2F81-DA34-1883-FB20DB7A8DD9}"/>
              </a:ext>
            </a:extLst>
          </p:cNvPr>
          <p:cNvPicPr>
            <a:picLocks noChangeAspect="1"/>
          </p:cNvPicPr>
          <p:nvPr/>
        </p:nvPicPr>
        <p:blipFill>
          <a:blip r:embed="rId3"/>
          <a:stretch>
            <a:fillRect/>
          </a:stretch>
        </p:blipFill>
        <p:spPr>
          <a:xfrm>
            <a:off x="3369735" y="1569172"/>
            <a:ext cx="2365523" cy="1655607"/>
          </a:xfrm>
          <a:prstGeom prst="rect">
            <a:avLst/>
          </a:prstGeom>
        </p:spPr>
      </p:pic>
      <p:pic>
        <p:nvPicPr>
          <p:cNvPr id="10" name="Picture 9">
            <a:extLst>
              <a:ext uri="{FF2B5EF4-FFF2-40B4-BE49-F238E27FC236}">
                <a16:creationId xmlns:a16="http://schemas.microsoft.com/office/drawing/2014/main" id="{2CA4EAE5-D07E-7FA5-CBA6-A76A95039997}"/>
              </a:ext>
            </a:extLst>
          </p:cNvPr>
          <p:cNvPicPr>
            <a:picLocks noChangeAspect="1"/>
          </p:cNvPicPr>
          <p:nvPr/>
        </p:nvPicPr>
        <p:blipFill>
          <a:blip r:embed="rId4"/>
          <a:stretch>
            <a:fillRect/>
          </a:stretch>
        </p:blipFill>
        <p:spPr>
          <a:xfrm>
            <a:off x="6125633" y="3593006"/>
            <a:ext cx="2423695" cy="1475222"/>
          </a:xfrm>
          <a:prstGeom prst="rect">
            <a:avLst/>
          </a:prstGeom>
        </p:spPr>
      </p:pic>
      <p:pic>
        <p:nvPicPr>
          <p:cNvPr id="12" name="Picture 11">
            <a:extLst>
              <a:ext uri="{FF2B5EF4-FFF2-40B4-BE49-F238E27FC236}">
                <a16:creationId xmlns:a16="http://schemas.microsoft.com/office/drawing/2014/main" id="{111B257C-28A4-5D61-33F5-F405FDF25F7D}"/>
              </a:ext>
            </a:extLst>
          </p:cNvPr>
          <p:cNvPicPr>
            <a:picLocks noChangeAspect="1"/>
          </p:cNvPicPr>
          <p:nvPr/>
        </p:nvPicPr>
        <p:blipFill>
          <a:blip r:embed="rId5"/>
          <a:stretch>
            <a:fillRect/>
          </a:stretch>
        </p:blipFill>
        <p:spPr>
          <a:xfrm>
            <a:off x="5792837" y="1655796"/>
            <a:ext cx="2512943" cy="1588700"/>
          </a:xfrm>
          <a:prstGeom prst="rect">
            <a:avLst/>
          </a:prstGeom>
        </p:spPr>
      </p:pic>
      <p:pic>
        <p:nvPicPr>
          <p:cNvPr id="14" name="Picture 13">
            <a:extLst>
              <a:ext uri="{FF2B5EF4-FFF2-40B4-BE49-F238E27FC236}">
                <a16:creationId xmlns:a16="http://schemas.microsoft.com/office/drawing/2014/main" id="{01256E6A-BC94-32A7-EAA5-9A8342817B96}"/>
              </a:ext>
            </a:extLst>
          </p:cNvPr>
          <p:cNvPicPr>
            <a:picLocks noChangeAspect="1"/>
          </p:cNvPicPr>
          <p:nvPr/>
        </p:nvPicPr>
        <p:blipFill>
          <a:blip r:embed="rId6"/>
          <a:stretch>
            <a:fillRect/>
          </a:stretch>
        </p:blipFill>
        <p:spPr>
          <a:xfrm>
            <a:off x="8358147" y="3502813"/>
            <a:ext cx="2346732" cy="1655607"/>
          </a:xfrm>
          <a:prstGeom prst="rect">
            <a:avLst/>
          </a:prstGeom>
        </p:spPr>
      </p:pic>
      <p:pic>
        <p:nvPicPr>
          <p:cNvPr id="16" name="Picture 15">
            <a:extLst>
              <a:ext uri="{FF2B5EF4-FFF2-40B4-BE49-F238E27FC236}">
                <a16:creationId xmlns:a16="http://schemas.microsoft.com/office/drawing/2014/main" id="{A0B16960-A904-C1FD-00D9-863D4BA0F2BB}"/>
              </a:ext>
            </a:extLst>
          </p:cNvPr>
          <p:cNvPicPr>
            <a:picLocks noChangeAspect="1"/>
          </p:cNvPicPr>
          <p:nvPr/>
        </p:nvPicPr>
        <p:blipFill>
          <a:blip r:embed="rId7"/>
          <a:stretch>
            <a:fillRect/>
          </a:stretch>
        </p:blipFill>
        <p:spPr>
          <a:xfrm>
            <a:off x="8183836" y="1638934"/>
            <a:ext cx="2346732" cy="1637665"/>
          </a:xfrm>
          <a:prstGeom prst="rect">
            <a:avLst/>
          </a:prstGeom>
        </p:spPr>
      </p:pic>
    </p:spTree>
    <p:extLst>
      <p:ext uri="{BB962C8B-B14F-4D97-AF65-F5344CB8AC3E}">
        <p14:creationId xmlns:p14="http://schemas.microsoft.com/office/powerpoint/2010/main" val="402539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3260-8C07-DE92-C2AD-6D0967C05A70}"/>
              </a:ext>
            </a:extLst>
          </p:cNvPr>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Defaults</a:t>
            </a:r>
            <a:r>
              <a:rPr lang="en-IN" dirty="0"/>
              <a:t> </a:t>
            </a:r>
            <a:r>
              <a:rPr lang="en-IN" sz="3600" b="1" dirty="0">
                <a:latin typeface="Times New Roman" panose="02020603050405020304" pitchFamily="18" charset="0"/>
                <a:cs typeface="Times New Roman" panose="02020603050405020304" pitchFamily="18" charset="0"/>
              </a:rPr>
              <a:t>&amp; recovery</a:t>
            </a:r>
          </a:p>
        </p:txBody>
      </p:sp>
      <p:pic>
        <p:nvPicPr>
          <p:cNvPr id="4" name="Picture 3">
            <a:extLst>
              <a:ext uri="{FF2B5EF4-FFF2-40B4-BE49-F238E27FC236}">
                <a16:creationId xmlns:a16="http://schemas.microsoft.com/office/drawing/2014/main" id="{072B7E0A-555B-0417-2755-B68586CB5BC5}"/>
              </a:ext>
            </a:extLst>
          </p:cNvPr>
          <p:cNvPicPr>
            <a:picLocks noChangeAspect="1"/>
          </p:cNvPicPr>
          <p:nvPr/>
        </p:nvPicPr>
        <p:blipFill>
          <a:blip r:embed="rId2"/>
          <a:srcRect t="4031"/>
          <a:stretch/>
        </p:blipFill>
        <p:spPr>
          <a:xfrm>
            <a:off x="792480" y="1668305"/>
            <a:ext cx="4360164" cy="3173371"/>
          </a:xfrm>
          <a:prstGeom prst="rect">
            <a:avLst/>
          </a:prstGeom>
        </p:spPr>
      </p:pic>
      <p:pic>
        <p:nvPicPr>
          <p:cNvPr id="6" name="Picture 5">
            <a:extLst>
              <a:ext uri="{FF2B5EF4-FFF2-40B4-BE49-F238E27FC236}">
                <a16:creationId xmlns:a16="http://schemas.microsoft.com/office/drawing/2014/main" id="{C5D20846-64C8-5EA2-219A-4580AF5DD97B}"/>
              </a:ext>
            </a:extLst>
          </p:cNvPr>
          <p:cNvPicPr>
            <a:picLocks noChangeAspect="1"/>
          </p:cNvPicPr>
          <p:nvPr/>
        </p:nvPicPr>
        <p:blipFill>
          <a:blip r:embed="rId3"/>
          <a:stretch>
            <a:fillRect/>
          </a:stretch>
        </p:blipFill>
        <p:spPr>
          <a:xfrm>
            <a:off x="6766559" y="1512622"/>
            <a:ext cx="4050793" cy="3306670"/>
          </a:xfrm>
          <a:prstGeom prst="rect">
            <a:avLst/>
          </a:prstGeom>
        </p:spPr>
      </p:pic>
      <p:sp>
        <p:nvSpPr>
          <p:cNvPr id="8" name="TextBox 7">
            <a:extLst>
              <a:ext uri="{FF2B5EF4-FFF2-40B4-BE49-F238E27FC236}">
                <a16:creationId xmlns:a16="http://schemas.microsoft.com/office/drawing/2014/main" id="{2FCDD078-3161-77FA-CA8D-FB78225912CB}"/>
              </a:ext>
            </a:extLst>
          </p:cNvPr>
          <p:cNvSpPr txBox="1"/>
          <p:nvPr/>
        </p:nvSpPr>
        <p:spPr>
          <a:xfrm>
            <a:off x="1085766" y="5189695"/>
            <a:ext cx="2986659" cy="646331"/>
          </a:xfrm>
          <a:prstGeom prst="rect">
            <a:avLst/>
          </a:prstGeom>
          <a:noFill/>
        </p:spPr>
        <p:txBody>
          <a:bodyPr wrap="square">
            <a:spAutoFit/>
          </a:bodyPr>
          <a:lstStyle/>
          <a:p>
            <a:r>
              <a:rPr lang="en-US" dirty="0"/>
              <a:t>The default rate of the portfolio is ~14%</a:t>
            </a:r>
            <a:endParaRPr lang="en-IN" dirty="0"/>
          </a:p>
        </p:txBody>
      </p:sp>
      <p:sp>
        <p:nvSpPr>
          <p:cNvPr id="9" name="TextBox 8">
            <a:extLst>
              <a:ext uri="{FF2B5EF4-FFF2-40B4-BE49-F238E27FC236}">
                <a16:creationId xmlns:a16="http://schemas.microsoft.com/office/drawing/2014/main" id="{105353CE-B135-5250-F2BF-079491616DD0}"/>
              </a:ext>
            </a:extLst>
          </p:cNvPr>
          <p:cNvSpPr txBox="1"/>
          <p:nvPr/>
        </p:nvSpPr>
        <p:spPr>
          <a:xfrm>
            <a:off x="7298625" y="5189695"/>
            <a:ext cx="2986659" cy="923330"/>
          </a:xfrm>
          <a:prstGeom prst="rect">
            <a:avLst/>
          </a:prstGeom>
          <a:noFill/>
        </p:spPr>
        <p:txBody>
          <a:bodyPr wrap="square">
            <a:spAutoFit/>
          </a:bodyPr>
          <a:lstStyle/>
          <a:p>
            <a:r>
              <a:rPr lang="en-US" dirty="0"/>
              <a:t>Only ~56% of the loan amount is recovered from the defaulters </a:t>
            </a:r>
            <a:endParaRPr lang="en-IN" dirty="0"/>
          </a:p>
        </p:txBody>
      </p:sp>
    </p:spTree>
    <p:extLst>
      <p:ext uri="{BB962C8B-B14F-4D97-AF65-F5344CB8AC3E}">
        <p14:creationId xmlns:p14="http://schemas.microsoft.com/office/powerpoint/2010/main" val="2793222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D651-FF04-71FD-8D91-093AD73DF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DC015-C5CE-E6C6-4AEC-46B5B24028DF}"/>
              </a:ext>
            </a:extLst>
          </p:cNvPr>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Purpose &amp; riskiness </a:t>
            </a:r>
          </a:p>
        </p:txBody>
      </p:sp>
      <p:sp>
        <p:nvSpPr>
          <p:cNvPr id="8" name="TextBox 7">
            <a:extLst>
              <a:ext uri="{FF2B5EF4-FFF2-40B4-BE49-F238E27FC236}">
                <a16:creationId xmlns:a16="http://schemas.microsoft.com/office/drawing/2014/main" id="{44DAF921-0C82-CCB3-48EC-872E80D91CF5}"/>
              </a:ext>
            </a:extLst>
          </p:cNvPr>
          <p:cNvSpPr txBox="1"/>
          <p:nvPr/>
        </p:nvSpPr>
        <p:spPr>
          <a:xfrm>
            <a:off x="8714685" y="1831623"/>
            <a:ext cx="2986659" cy="923330"/>
          </a:xfrm>
          <a:prstGeom prst="rect">
            <a:avLst/>
          </a:prstGeom>
          <a:noFill/>
        </p:spPr>
        <p:txBody>
          <a:bodyPr wrap="square">
            <a:spAutoFit/>
          </a:bodyPr>
          <a:lstStyle/>
          <a:p>
            <a:r>
              <a:rPr lang="en-US" dirty="0"/>
              <a:t>~47% loans’ purpose is Debt consolidation followed by Credit Cards at ~13% </a:t>
            </a:r>
            <a:endParaRPr lang="en-IN" dirty="0"/>
          </a:p>
        </p:txBody>
      </p:sp>
      <p:sp>
        <p:nvSpPr>
          <p:cNvPr id="9" name="TextBox 8">
            <a:extLst>
              <a:ext uri="{FF2B5EF4-FFF2-40B4-BE49-F238E27FC236}">
                <a16:creationId xmlns:a16="http://schemas.microsoft.com/office/drawing/2014/main" id="{41879100-9FA3-271D-445C-A28CAC0E16BC}"/>
              </a:ext>
            </a:extLst>
          </p:cNvPr>
          <p:cNvSpPr txBox="1"/>
          <p:nvPr/>
        </p:nvSpPr>
        <p:spPr>
          <a:xfrm>
            <a:off x="879984" y="4788251"/>
            <a:ext cx="2986659" cy="923330"/>
          </a:xfrm>
          <a:prstGeom prst="rect">
            <a:avLst/>
          </a:prstGeom>
          <a:noFill/>
        </p:spPr>
        <p:txBody>
          <a:bodyPr wrap="square">
            <a:spAutoFit/>
          </a:bodyPr>
          <a:lstStyle/>
          <a:p>
            <a:r>
              <a:rPr lang="en-US" dirty="0"/>
              <a:t>Small business loans seem to be the riskiest while wedding loans have least defaults</a:t>
            </a:r>
            <a:endParaRPr lang="en-IN" dirty="0"/>
          </a:p>
        </p:txBody>
      </p:sp>
      <p:pic>
        <p:nvPicPr>
          <p:cNvPr id="10" name="Picture 9">
            <a:extLst>
              <a:ext uri="{FF2B5EF4-FFF2-40B4-BE49-F238E27FC236}">
                <a16:creationId xmlns:a16="http://schemas.microsoft.com/office/drawing/2014/main" id="{55602FC8-B5F2-678E-D440-27D8CF9BEC4A}"/>
              </a:ext>
            </a:extLst>
          </p:cNvPr>
          <p:cNvPicPr>
            <a:picLocks noChangeAspect="1"/>
          </p:cNvPicPr>
          <p:nvPr/>
        </p:nvPicPr>
        <p:blipFill>
          <a:blip r:embed="rId2"/>
          <a:stretch>
            <a:fillRect/>
          </a:stretch>
        </p:blipFill>
        <p:spPr>
          <a:xfrm>
            <a:off x="5147401" y="4436382"/>
            <a:ext cx="6553943" cy="2301185"/>
          </a:xfrm>
          <a:prstGeom prst="rect">
            <a:avLst/>
          </a:prstGeom>
        </p:spPr>
      </p:pic>
      <p:sp>
        <p:nvSpPr>
          <p:cNvPr id="11" name="Arrow: Right 10">
            <a:extLst>
              <a:ext uri="{FF2B5EF4-FFF2-40B4-BE49-F238E27FC236}">
                <a16:creationId xmlns:a16="http://schemas.microsoft.com/office/drawing/2014/main" id="{D8912145-A6C2-3E16-79A1-B21BF37CC9D4}"/>
              </a:ext>
            </a:extLst>
          </p:cNvPr>
          <p:cNvSpPr/>
          <p:nvPr/>
        </p:nvSpPr>
        <p:spPr>
          <a:xfrm flipH="1">
            <a:off x="8049138" y="1916449"/>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6BF9B4FB-2B31-4004-0B0B-1B2E2F3197AB}"/>
              </a:ext>
            </a:extLst>
          </p:cNvPr>
          <p:cNvSpPr/>
          <p:nvPr/>
        </p:nvSpPr>
        <p:spPr>
          <a:xfrm>
            <a:off x="4123167" y="4873005"/>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7CABF29-9902-F30E-376D-C57809EFBC7F}"/>
              </a:ext>
            </a:extLst>
          </p:cNvPr>
          <p:cNvPicPr>
            <a:picLocks noChangeAspect="1"/>
          </p:cNvPicPr>
          <p:nvPr/>
        </p:nvPicPr>
        <p:blipFill>
          <a:blip r:embed="rId3"/>
          <a:stretch>
            <a:fillRect/>
          </a:stretch>
        </p:blipFill>
        <p:spPr>
          <a:xfrm>
            <a:off x="838199" y="1463041"/>
            <a:ext cx="6884389" cy="2356178"/>
          </a:xfrm>
          <a:prstGeom prst="rect">
            <a:avLst/>
          </a:prstGeom>
        </p:spPr>
      </p:pic>
    </p:spTree>
    <p:extLst>
      <p:ext uri="{BB962C8B-B14F-4D97-AF65-F5344CB8AC3E}">
        <p14:creationId xmlns:p14="http://schemas.microsoft.com/office/powerpoint/2010/main" val="244487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28234-A68B-29DB-5293-244030FAF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0BF33-CFD9-74BE-1F51-546C98EED85A}"/>
              </a:ext>
            </a:extLst>
          </p:cNvPr>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Grade</a:t>
            </a:r>
          </a:p>
        </p:txBody>
      </p:sp>
      <p:sp>
        <p:nvSpPr>
          <p:cNvPr id="8" name="TextBox 7">
            <a:extLst>
              <a:ext uri="{FF2B5EF4-FFF2-40B4-BE49-F238E27FC236}">
                <a16:creationId xmlns:a16="http://schemas.microsoft.com/office/drawing/2014/main" id="{0B6957D9-C72D-6970-5A7E-8B86AD6AC148}"/>
              </a:ext>
            </a:extLst>
          </p:cNvPr>
          <p:cNvSpPr txBox="1"/>
          <p:nvPr/>
        </p:nvSpPr>
        <p:spPr>
          <a:xfrm>
            <a:off x="8714685" y="1831623"/>
            <a:ext cx="2986659" cy="923330"/>
          </a:xfrm>
          <a:prstGeom prst="rect">
            <a:avLst/>
          </a:prstGeom>
          <a:noFill/>
        </p:spPr>
        <p:txBody>
          <a:bodyPr wrap="square">
            <a:spAutoFit/>
          </a:bodyPr>
          <a:lstStyle/>
          <a:p>
            <a:r>
              <a:rPr lang="en-US" dirty="0"/>
              <a:t>~30% loans belongs to grade B followed by grade A at ~25% </a:t>
            </a:r>
            <a:endParaRPr lang="en-IN" dirty="0"/>
          </a:p>
        </p:txBody>
      </p:sp>
      <p:sp>
        <p:nvSpPr>
          <p:cNvPr id="9" name="TextBox 8">
            <a:extLst>
              <a:ext uri="{FF2B5EF4-FFF2-40B4-BE49-F238E27FC236}">
                <a16:creationId xmlns:a16="http://schemas.microsoft.com/office/drawing/2014/main" id="{8C718AF8-4164-8BEC-5900-F506239AD2BD}"/>
              </a:ext>
            </a:extLst>
          </p:cNvPr>
          <p:cNvSpPr txBox="1"/>
          <p:nvPr/>
        </p:nvSpPr>
        <p:spPr>
          <a:xfrm>
            <a:off x="879984" y="4788251"/>
            <a:ext cx="2986659" cy="646331"/>
          </a:xfrm>
          <a:prstGeom prst="rect">
            <a:avLst/>
          </a:prstGeom>
          <a:noFill/>
        </p:spPr>
        <p:txBody>
          <a:bodyPr wrap="square">
            <a:spAutoFit/>
          </a:bodyPr>
          <a:lstStyle/>
          <a:p>
            <a:r>
              <a:rPr lang="en-US" dirty="0"/>
              <a:t>45 % of defaulters belong to grade B &amp; grade C</a:t>
            </a:r>
            <a:endParaRPr lang="en-IN" dirty="0"/>
          </a:p>
        </p:txBody>
      </p:sp>
      <p:sp>
        <p:nvSpPr>
          <p:cNvPr id="11" name="Arrow: Right 10">
            <a:extLst>
              <a:ext uri="{FF2B5EF4-FFF2-40B4-BE49-F238E27FC236}">
                <a16:creationId xmlns:a16="http://schemas.microsoft.com/office/drawing/2014/main" id="{692980FB-46A8-9799-94EA-C286309A4028}"/>
              </a:ext>
            </a:extLst>
          </p:cNvPr>
          <p:cNvSpPr/>
          <p:nvPr/>
        </p:nvSpPr>
        <p:spPr>
          <a:xfrm flipH="1">
            <a:off x="8049138" y="1916449"/>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93920924-D787-7424-2E60-F87441F34AFE}"/>
              </a:ext>
            </a:extLst>
          </p:cNvPr>
          <p:cNvSpPr/>
          <p:nvPr/>
        </p:nvSpPr>
        <p:spPr>
          <a:xfrm>
            <a:off x="4123167" y="4873005"/>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3F74FDA-8007-A803-AAE4-F7E37635423F}"/>
              </a:ext>
            </a:extLst>
          </p:cNvPr>
          <p:cNvPicPr>
            <a:picLocks noChangeAspect="1"/>
          </p:cNvPicPr>
          <p:nvPr/>
        </p:nvPicPr>
        <p:blipFill>
          <a:blip r:embed="rId2"/>
          <a:stretch>
            <a:fillRect/>
          </a:stretch>
        </p:blipFill>
        <p:spPr>
          <a:xfrm>
            <a:off x="759376" y="1413196"/>
            <a:ext cx="6214533" cy="2301186"/>
          </a:xfrm>
          <a:prstGeom prst="rect">
            <a:avLst/>
          </a:prstGeom>
        </p:spPr>
      </p:pic>
      <p:pic>
        <p:nvPicPr>
          <p:cNvPr id="6" name="Picture 5">
            <a:extLst>
              <a:ext uri="{FF2B5EF4-FFF2-40B4-BE49-F238E27FC236}">
                <a16:creationId xmlns:a16="http://schemas.microsoft.com/office/drawing/2014/main" id="{9D8D216E-E739-77FE-28FC-892B7821FF94}"/>
              </a:ext>
            </a:extLst>
          </p:cNvPr>
          <p:cNvPicPr>
            <a:picLocks noChangeAspect="1"/>
          </p:cNvPicPr>
          <p:nvPr/>
        </p:nvPicPr>
        <p:blipFill>
          <a:blip r:embed="rId3"/>
          <a:stretch>
            <a:fillRect/>
          </a:stretch>
        </p:blipFill>
        <p:spPr>
          <a:xfrm>
            <a:off x="5875867" y="3946816"/>
            <a:ext cx="5770033" cy="2606199"/>
          </a:xfrm>
          <a:prstGeom prst="rect">
            <a:avLst/>
          </a:prstGeom>
        </p:spPr>
      </p:pic>
    </p:spTree>
    <p:extLst>
      <p:ext uri="{BB962C8B-B14F-4D97-AF65-F5344CB8AC3E}">
        <p14:creationId xmlns:p14="http://schemas.microsoft.com/office/powerpoint/2010/main" val="1108187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CEFA8-05E9-2C2C-D30B-F7AB7752CD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CBC4D9-324D-71FD-A1DB-D060E7C86A6B}"/>
              </a:ext>
            </a:extLst>
          </p:cNvPr>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Homeownership</a:t>
            </a:r>
          </a:p>
        </p:txBody>
      </p:sp>
      <p:sp>
        <p:nvSpPr>
          <p:cNvPr id="8" name="TextBox 7">
            <a:extLst>
              <a:ext uri="{FF2B5EF4-FFF2-40B4-BE49-F238E27FC236}">
                <a16:creationId xmlns:a16="http://schemas.microsoft.com/office/drawing/2014/main" id="{1C67E372-5E67-33F9-6457-EDD233519AEC}"/>
              </a:ext>
            </a:extLst>
          </p:cNvPr>
          <p:cNvSpPr txBox="1"/>
          <p:nvPr/>
        </p:nvSpPr>
        <p:spPr>
          <a:xfrm>
            <a:off x="8714685" y="1831623"/>
            <a:ext cx="2986659" cy="1200329"/>
          </a:xfrm>
          <a:prstGeom prst="rect">
            <a:avLst/>
          </a:prstGeom>
          <a:noFill/>
        </p:spPr>
        <p:txBody>
          <a:bodyPr wrap="square">
            <a:spAutoFit/>
          </a:bodyPr>
          <a:lstStyle/>
          <a:p>
            <a:r>
              <a:rPr lang="en-US" dirty="0"/>
              <a:t>~47% loans belongs to people staying in rented house followed by mortgage at ~45% </a:t>
            </a:r>
            <a:endParaRPr lang="en-IN" dirty="0"/>
          </a:p>
        </p:txBody>
      </p:sp>
      <p:sp>
        <p:nvSpPr>
          <p:cNvPr id="9" name="TextBox 8">
            <a:extLst>
              <a:ext uri="{FF2B5EF4-FFF2-40B4-BE49-F238E27FC236}">
                <a16:creationId xmlns:a16="http://schemas.microsoft.com/office/drawing/2014/main" id="{1CA923EC-D1DE-9B8A-8EBC-EA942D0A5D25}"/>
              </a:ext>
            </a:extLst>
          </p:cNvPr>
          <p:cNvSpPr txBox="1"/>
          <p:nvPr/>
        </p:nvSpPr>
        <p:spPr>
          <a:xfrm>
            <a:off x="879984" y="4788251"/>
            <a:ext cx="2986659" cy="646331"/>
          </a:xfrm>
          <a:prstGeom prst="rect">
            <a:avLst/>
          </a:prstGeom>
          <a:noFill/>
        </p:spPr>
        <p:txBody>
          <a:bodyPr wrap="square">
            <a:spAutoFit/>
          </a:bodyPr>
          <a:lstStyle/>
          <a:p>
            <a:r>
              <a:rPr lang="en-US" dirty="0"/>
              <a:t>~18 % are defaulters in others category</a:t>
            </a:r>
            <a:endParaRPr lang="en-IN" dirty="0"/>
          </a:p>
        </p:txBody>
      </p:sp>
      <p:sp>
        <p:nvSpPr>
          <p:cNvPr id="11" name="Arrow: Right 10">
            <a:extLst>
              <a:ext uri="{FF2B5EF4-FFF2-40B4-BE49-F238E27FC236}">
                <a16:creationId xmlns:a16="http://schemas.microsoft.com/office/drawing/2014/main" id="{8CDD71FA-7B97-3B70-3E91-600D685CD0D7}"/>
              </a:ext>
            </a:extLst>
          </p:cNvPr>
          <p:cNvSpPr/>
          <p:nvPr/>
        </p:nvSpPr>
        <p:spPr>
          <a:xfrm flipH="1">
            <a:off x="8049138" y="1916449"/>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BA889878-E09D-29BC-9B68-07BB87D884D7}"/>
              </a:ext>
            </a:extLst>
          </p:cNvPr>
          <p:cNvSpPr/>
          <p:nvPr/>
        </p:nvSpPr>
        <p:spPr>
          <a:xfrm>
            <a:off x="4123167" y="4873005"/>
            <a:ext cx="338998" cy="75382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1DCDB29-97FA-E052-0F2D-B074F8F06556}"/>
              </a:ext>
            </a:extLst>
          </p:cNvPr>
          <p:cNvPicPr>
            <a:picLocks noChangeAspect="1"/>
          </p:cNvPicPr>
          <p:nvPr/>
        </p:nvPicPr>
        <p:blipFill>
          <a:blip r:embed="rId2"/>
          <a:stretch>
            <a:fillRect/>
          </a:stretch>
        </p:blipFill>
        <p:spPr>
          <a:xfrm>
            <a:off x="718156" y="1385927"/>
            <a:ext cx="6643611" cy="2043073"/>
          </a:xfrm>
          <a:prstGeom prst="rect">
            <a:avLst/>
          </a:prstGeom>
        </p:spPr>
      </p:pic>
      <p:pic>
        <p:nvPicPr>
          <p:cNvPr id="10" name="Picture 9">
            <a:extLst>
              <a:ext uri="{FF2B5EF4-FFF2-40B4-BE49-F238E27FC236}">
                <a16:creationId xmlns:a16="http://schemas.microsoft.com/office/drawing/2014/main" id="{C113E820-A176-358A-4224-1C3F4966573F}"/>
              </a:ext>
            </a:extLst>
          </p:cNvPr>
          <p:cNvPicPr>
            <a:picLocks noChangeAspect="1"/>
          </p:cNvPicPr>
          <p:nvPr/>
        </p:nvPicPr>
        <p:blipFill>
          <a:blip r:embed="rId3"/>
          <a:stretch>
            <a:fillRect/>
          </a:stretch>
        </p:blipFill>
        <p:spPr>
          <a:xfrm>
            <a:off x="6484853" y="3948352"/>
            <a:ext cx="5159473" cy="2523067"/>
          </a:xfrm>
          <a:prstGeom prst="rect">
            <a:avLst/>
          </a:prstGeom>
        </p:spPr>
      </p:pic>
    </p:spTree>
    <p:extLst>
      <p:ext uri="{BB962C8B-B14F-4D97-AF65-F5344CB8AC3E}">
        <p14:creationId xmlns:p14="http://schemas.microsoft.com/office/powerpoint/2010/main" val="3536717209"/>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2013 - 2022 Theme</Template>
  <TotalTime>1057</TotalTime>
  <Words>1069</Words>
  <Application>Microsoft Office PowerPoint</Application>
  <PresentationFormat>Widescreen</PresentationFormat>
  <Paragraphs>105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2013 - 2022 Theme</vt:lpstr>
      <vt:lpstr>Lending Club Case Study Submission</vt:lpstr>
      <vt:lpstr>Problem Statement &amp; Key Objectives</vt:lpstr>
      <vt:lpstr>Analytical approach</vt:lpstr>
      <vt:lpstr>Data Cleaning / Preprocessing</vt:lpstr>
      <vt:lpstr>Quantitative variables Analysis</vt:lpstr>
      <vt:lpstr>Defaults &amp; recovery</vt:lpstr>
      <vt:lpstr>Purpose &amp; riskiness </vt:lpstr>
      <vt:lpstr>Grade</vt:lpstr>
      <vt:lpstr>Homeownership</vt:lpstr>
      <vt:lpstr>Interest rates</vt:lpstr>
      <vt:lpstr>Annual income buckets and funded amount : Defaults</vt:lpstr>
      <vt:lpstr>Debt to Income Ratio &amp; Credit risk</vt:lpstr>
      <vt:lpstr>Joint distribution analysis : Loan amount &amp; Annual income</vt:lpstr>
      <vt:lpstr>Utilization of revolving line of credit</vt:lpstr>
      <vt:lpstr>Joint distribution analysis : Loan amount/Interest Rate &amp; Debt to Income Ratio</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Kasi Viswanadh</dc:creator>
  <cp:lastModifiedBy>Yoshita Dhanwaria</cp:lastModifiedBy>
  <cp:revision>144</cp:revision>
  <dcterms:created xsi:type="dcterms:W3CDTF">2024-11-17T11:06:37Z</dcterms:created>
  <dcterms:modified xsi:type="dcterms:W3CDTF">2024-11-20T06:16:03Z</dcterms:modified>
</cp:coreProperties>
</file>